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4"/>
  </p:notesMasterIdLst>
  <p:handoutMasterIdLst>
    <p:handoutMasterId r:id="rId25"/>
  </p:handoutMasterIdLst>
  <p:sldIdLst>
    <p:sldId id="274" r:id="rId6"/>
    <p:sldId id="276" r:id="rId7"/>
    <p:sldId id="280" r:id="rId8"/>
    <p:sldId id="279" r:id="rId9"/>
    <p:sldId id="282" r:id="rId10"/>
    <p:sldId id="281" r:id="rId11"/>
    <p:sldId id="283" r:id="rId12"/>
    <p:sldId id="287" r:id="rId13"/>
    <p:sldId id="291" r:id="rId14"/>
    <p:sldId id="289" r:id="rId15"/>
    <p:sldId id="292" r:id="rId16"/>
    <p:sldId id="293" r:id="rId17"/>
    <p:sldId id="294" r:id="rId18"/>
    <p:sldId id="296" r:id="rId19"/>
    <p:sldId id="297" r:id="rId20"/>
    <p:sldId id="298" r:id="rId21"/>
    <p:sldId id="300" r:id="rId22"/>
    <p:sldId id="299" r:id="rId2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077B7"/>
    <a:srgbClr val="2463A3"/>
    <a:srgbClr val="CC33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0BDF01-6E05-4020-BCC5-546115B733B3}" v="34" dt="2022-10-12T10:16:00.5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3690" autoAdjust="0"/>
  </p:normalViewPr>
  <p:slideViewPr>
    <p:cSldViewPr>
      <p:cViewPr>
        <p:scale>
          <a:sx n="150" d="100"/>
          <a:sy n="150" d="100"/>
        </p:scale>
        <p:origin x="456" y="-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27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ěmcová Jana Ing. Mgr." userId="a3475353-85d6-491c-92f7-0c27939c48da" providerId="ADAL" clId="{670BDF01-6E05-4020-BCC5-546115B733B3}"/>
    <pc:docChg chg="undo custSel addSld delSld modSld">
      <pc:chgData name="Němcová Jana Ing. Mgr." userId="a3475353-85d6-491c-92f7-0c27939c48da" providerId="ADAL" clId="{670BDF01-6E05-4020-BCC5-546115B733B3}" dt="2022-10-12T10:16:07.390" v="1071" actId="166"/>
      <pc:docMkLst>
        <pc:docMk/>
      </pc:docMkLst>
      <pc:sldChg chg="addSp modSp mod chgLayout">
        <pc:chgData name="Němcová Jana Ing. Mgr." userId="a3475353-85d6-491c-92f7-0c27939c48da" providerId="ADAL" clId="{670BDF01-6E05-4020-BCC5-546115B733B3}" dt="2022-10-10T10:52:22.756" v="925" actId="1038"/>
        <pc:sldMkLst>
          <pc:docMk/>
          <pc:sldMk cId="0" sldId="274"/>
        </pc:sldMkLst>
        <pc:spChg chg="add mod ord">
          <ac:chgData name="Němcová Jana Ing. Mgr." userId="a3475353-85d6-491c-92f7-0c27939c48da" providerId="ADAL" clId="{670BDF01-6E05-4020-BCC5-546115B733B3}" dt="2022-10-10T10:52:22.756" v="925" actId="1038"/>
          <ac:spMkLst>
            <pc:docMk/>
            <pc:sldMk cId="0" sldId="274"/>
            <ac:spMk id="2" creationId="{7AB5845F-56A3-457C-A8C6-8813372C3409}"/>
          </ac:spMkLst>
        </pc:spChg>
        <pc:spChg chg="mod ord">
          <ac:chgData name="Němcová Jana Ing. Mgr." userId="a3475353-85d6-491c-92f7-0c27939c48da" providerId="ADAL" clId="{670BDF01-6E05-4020-BCC5-546115B733B3}" dt="2022-10-10T10:35:44.505" v="522" actId="1035"/>
          <ac:spMkLst>
            <pc:docMk/>
            <pc:sldMk cId="0" sldId="274"/>
            <ac:spMk id="2051" creationId="{00000000-0000-0000-0000-000000000000}"/>
          </ac:spMkLst>
        </pc:spChg>
      </pc:sldChg>
      <pc:sldChg chg="modSp mod">
        <pc:chgData name="Němcová Jana Ing. Mgr." userId="a3475353-85d6-491c-92f7-0c27939c48da" providerId="ADAL" clId="{670BDF01-6E05-4020-BCC5-546115B733B3}" dt="2022-10-12T06:08:37.690" v="928" actId="732"/>
        <pc:sldMkLst>
          <pc:docMk/>
          <pc:sldMk cId="0" sldId="276"/>
        </pc:sldMkLst>
        <pc:picChg chg="mod modCrop">
          <ac:chgData name="Němcová Jana Ing. Mgr." userId="a3475353-85d6-491c-92f7-0c27939c48da" providerId="ADAL" clId="{670BDF01-6E05-4020-BCC5-546115B733B3}" dt="2022-10-12T06:08:37.690" v="928" actId="732"/>
          <ac:picMkLst>
            <pc:docMk/>
            <pc:sldMk cId="0" sldId="276"/>
            <ac:picMk id="4" creationId="{61B63CDE-00EC-4229-AB96-71CB782F94CE}"/>
          </ac:picMkLst>
        </pc:picChg>
      </pc:sldChg>
      <pc:sldChg chg="modSp mod">
        <pc:chgData name="Němcová Jana Ing. Mgr." userId="a3475353-85d6-491c-92f7-0c27939c48da" providerId="ADAL" clId="{670BDF01-6E05-4020-BCC5-546115B733B3}" dt="2022-10-12T06:09:12.913" v="930" actId="732"/>
        <pc:sldMkLst>
          <pc:docMk/>
          <pc:sldMk cId="47074202" sldId="279"/>
        </pc:sldMkLst>
        <pc:picChg chg="mod modCrop">
          <ac:chgData name="Němcová Jana Ing. Mgr." userId="a3475353-85d6-491c-92f7-0c27939c48da" providerId="ADAL" clId="{670BDF01-6E05-4020-BCC5-546115B733B3}" dt="2022-10-12T06:09:12.913" v="930" actId="732"/>
          <ac:picMkLst>
            <pc:docMk/>
            <pc:sldMk cId="47074202" sldId="279"/>
            <ac:picMk id="4" creationId="{61B63CDE-00EC-4229-AB96-71CB782F94CE}"/>
          </ac:picMkLst>
        </pc:picChg>
      </pc:sldChg>
      <pc:sldChg chg="modSp mod">
        <pc:chgData name="Němcová Jana Ing. Mgr." userId="a3475353-85d6-491c-92f7-0c27939c48da" providerId="ADAL" clId="{670BDF01-6E05-4020-BCC5-546115B733B3}" dt="2022-10-12T06:08:57.833" v="929" actId="732"/>
        <pc:sldMkLst>
          <pc:docMk/>
          <pc:sldMk cId="3599040184" sldId="280"/>
        </pc:sldMkLst>
        <pc:picChg chg="mod modCrop">
          <ac:chgData name="Němcová Jana Ing. Mgr." userId="a3475353-85d6-491c-92f7-0c27939c48da" providerId="ADAL" clId="{670BDF01-6E05-4020-BCC5-546115B733B3}" dt="2022-10-12T06:08:57.833" v="929" actId="732"/>
          <ac:picMkLst>
            <pc:docMk/>
            <pc:sldMk cId="3599040184" sldId="280"/>
            <ac:picMk id="4" creationId="{61B63CDE-00EC-4229-AB96-71CB782F94CE}"/>
          </ac:picMkLst>
        </pc:picChg>
      </pc:sldChg>
      <pc:sldChg chg="modSp mod">
        <pc:chgData name="Němcová Jana Ing. Mgr." userId="a3475353-85d6-491c-92f7-0c27939c48da" providerId="ADAL" clId="{670BDF01-6E05-4020-BCC5-546115B733B3}" dt="2022-10-12T06:09:41.609" v="932" actId="732"/>
        <pc:sldMkLst>
          <pc:docMk/>
          <pc:sldMk cId="1381438769" sldId="281"/>
        </pc:sldMkLst>
        <pc:picChg chg="mod modCrop">
          <ac:chgData name="Němcová Jana Ing. Mgr." userId="a3475353-85d6-491c-92f7-0c27939c48da" providerId="ADAL" clId="{670BDF01-6E05-4020-BCC5-546115B733B3}" dt="2022-10-12T06:09:41.609" v="932" actId="732"/>
          <ac:picMkLst>
            <pc:docMk/>
            <pc:sldMk cId="1381438769" sldId="281"/>
            <ac:picMk id="4" creationId="{61B63CDE-00EC-4229-AB96-71CB782F94CE}"/>
          </ac:picMkLst>
        </pc:picChg>
      </pc:sldChg>
      <pc:sldChg chg="modSp mod">
        <pc:chgData name="Němcová Jana Ing. Mgr." userId="a3475353-85d6-491c-92f7-0c27939c48da" providerId="ADAL" clId="{670BDF01-6E05-4020-BCC5-546115B733B3}" dt="2022-10-12T06:09:22.249" v="931" actId="732"/>
        <pc:sldMkLst>
          <pc:docMk/>
          <pc:sldMk cId="914303197" sldId="282"/>
        </pc:sldMkLst>
        <pc:picChg chg="mod modCrop">
          <ac:chgData name="Němcová Jana Ing. Mgr." userId="a3475353-85d6-491c-92f7-0c27939c48da" providerId="ADAL" clId="{670BDF01-6E05-4020-BCC5-546115B733B3}" dt="2022-10-12T06:09:22.249" v="931" actId="732"/>
          <ac:picMkLst>
            <pc:docMk/>
            <pc:sldMk cId="914303197" sldId="282"/>
            <ac:picMk id="4" creationId="{61B63CDE-00EC-4229-AB96-71CB782F94CE}"/>
          </ac:picMkLst>
        </pc:picChg>
      </pc:sldChg>
      <pc:sldChg chg="modSp mod">
        <pc:chgData name="Němcová Jana Ing. Mgr." userId="a3475353-85d6-491c-92f7-0c27939c48da" providerId="ADAL" clId="{670BDF01-6E05-4020-BCC5-546115B733B3}" dt="2022-10-12T06:09:59.985" v="933" actId="732"/>
        <pc:sldMkLst>
          <pc:docMk/>
          <pc:sldMk cId="1414315595" sldId="283"/>
        </pc:sldMkLst>
        <pc:spChg chg="mod">
          <ac:chgData name="Němcová Jana Ing. Mgr." userId="a3475353-85d6-491c-92f7-0c27939c48da" providerId="ADAL" clId="{670BDF01-6E05-4020-BCC5-546115B733B3}" dt="2022-09-20T13:59:11.298" v="25" actId="6549"/>
          <ac:spMkLst>
            <pc:docMk/>
            <pc:sldMk cId="1414315595" sldId="283"/>
            <ac:spMk id="6" creationId="{C30D98E0-5EC7-4397-A9FA-EC1F12FBBBF1}"/>
          </ac:spMkLst>
        </pc:spChg>
        <pc:picChg chg="mod modCrop">
          <ac:chgData name="Němcová Jana Ing. Mgr." userId="a3475353-85d6-491c-92f7-0c27939c48da" providerId="ADAL" clId="{670BDF01-6E05-4020-BCC5-546115B733B3}" dt="2022-10-12T06:09:59.985" v="933" actId="732"/>
          <ac:picMkLst>
            <pc:docMk/>
            <pc:sldMk cId="1414315595" sldId="283"/>
            <ac:picMk id="4" creationId="{61B63CDE-00EC-4229-AB96-71CB782F94CE}"/>
          </ac:picMkLst>
        </pc:picChg>
      </pc:sldChg>
      <pc:sldChg chg="del">
        <pc:chgData name="Němcová Jana Ing. Mgr." userId="a3475353-85d6-491c-92f7-0c27939c48da" providerId="ADAL" clId="{670BDF01-6E05-4020-BCC5-546115B733B3}" dt="2022-09-20T13:52:47.401" v="0" actId="47"/>
        <pc:sldMkLst>
          <pc:docMk/>
          <pc:sldMk cId="1555996429" sldId="285"/>
        </pc:sldMkLst>
      </pc:sldChg>
      <pc:sldChg chg="modSp mod">
        <pc:chgData name="Němcová Jana Ing. Mgr." userId="a3475353-85d6-491c-92f7-0c27939c48da" providerId="ADAL" clId="{670BDF01-6E05-4020-BCC5-546115B733B3}" dt="2022-09-20T14:07:45.296" v="176" actId="6549"/>
        <pc:sldMkLst>
          <pc:docMk/>
          <pc:sldMk cId="48970852" sldId="287"/>
        </pc:sldMkLst>
        <pc:spChg chg="mod">
          <ac:chgData name="Němcová Jana Ing. Mgr." userId="a3475353-85d6-491c-92f7-0c27939c48da" providerId="ADAL" clId="{670BDF01-6E05-4020-BCC5-546115B733B3}" dt="2022-09-20T14:07:45.296" v="176" actId="6549"/>
          <ac:spMkLst>
            <pc:docMk/>
            <pc:sldMk cId="48970852" sldId="287"/>
            <ac:spMk id="6" creationId="{C30D98E0-5EC7-4397-A9FA-EC1F12FBBBF1}"/>
          </ac:spMkLst>
        </pc:spChg>
        <pc:picChg chg="mod">
          <ac:chgData name="Němcová Jana Ing. Mgr." userId="a3475353-85d6-491c-92f7-0c27939c48da" providerId="ADAL" clId="{670BDF01-6E05-4020-BCC5-546115B733B3}" dt="2022-09-20T13:59:50.444" v="26" actId="208"/>
          <ac:picMkLst>
            <pc:docMk/>
            <pc:sldMk cId="48970852" sldId="287"/>
            <ac:picMk id="9" creationId="{B1C76126-EC0D-4315-A827-3CDDF1F59166}"/>
          </ac:picMkLst>
        </pc:picChg>
      </pc:sldChg>
      <pc:sldChg chg="addSp modSp mod">
        <pc:chgData name="Němcová Jana Ing. Mgr." userId="a3475353-85d6-491c-92f7-0c27939c48da" providerId="ADAL" clId="{670BDF01-6E05-4020-BCC5-546115B733B3}" dt="2022-10-12T09:18:00.846" v="1014" actId="207"/>
        <pc:sldMkLst>
          <pc:docMk/>
          <pc:sldMk cId="92488919" sldId="289"/>
        </pc:sldMkLst>
        <pc:spChg chg="mod">
          <ac:chgData name="Němcová Jana Ing. Mgr." userId="a3475353-85d6-491c-92f7-0c27939c48da" providerId="ADAL" clId="{670BDF01-6E05-4020-BCC5-546115B733B3}" dt="2022-09-20T14:00:41.295" v="28" actId="6549"/>
          <ac:spMkLst>
            <pc:docMk/>
            <pc:sldMk cId="92488919" sldId="289"/>
            <ac:spMk id="2" creationId="{00000000-0000-0000-0000-000000000000}"/>
          </ac:spMkLst>
        </pc:spChg>
        <pc:spChg chg="add mod">
          <ac:chgData name="Němcová Jana Ing. Mgr." userId="a3475353-85d6-491c-92f7-0c27939c48da" providerId="ADAL" clId="{670BDF01-6E05-4020-BCC5-546115B733B3}" dt="2022-10-12T09:14:12.285" v="955" actId="20577"/>
          <ac:spMkLst>
            <pc:docMk/>
            <pc:sldMk cId="92488919" sldId="289"/>
            <ac:spMk id="3" creationId="{D7D56FCA-249B-46FF-A063-ABD309F5FCEF}"/>
          </ac:spMkLst>
        </pc:spChg>
        <pc:spChg chg="add mod">
          <ac:chgData name="Němcová Jana Ing. Mgr." userId="a3475353-85d6-491c-92f7-0c27939c48da" providerId="ADAL" clId="{670BDF01-6E05-4020-BCC5-546115B733B3}" dt="2022-10-12T09:18:00.846" v="1014" actId="207"/>
          <ac:spMkLst>
            <pc:docMk/>
            <pc:sldMk cId="92488919" sldId="289"/>
            <ac:spMk id="10" creationId="{78BED047-9B9B-4FC8-9000-E3C099D898F0}"/>
          </ac:spMkLst>
        </pc:spChg>
      </pc:sldChg>
      <pc:sldChg chg="addSp modSp mod">
        <pc:chgData name="Němcová Jana Ing. Mgr." userId="a3475353-85d6-491c-92f7-0c27939c48da" providerId="ADAL" clId="{670BDF01-6E05-4020-BCC5-546115B733B3}" dt="2022-10-12T09:20:53.416" v="1015"/>
        <pc:sldMkLst>
          <pc:docMk/>
          <pc:sldMk cId="1689943504" sldId="291"/>
        </pc:sldMkLst>
        <pc:spChg chg="mod">
          <ac:chgData name="Němcová Jana Ing. Mgr." userId="a3475353-85d6-491c-92f7-0c27939c48da" providerId="ADAL" clId="{670BDF01-6E05-4020-BCC5-546115B733B3}" dt="2022-09-20T14:00:35.766" v="27" actId="6549"/>
          <ac:spMkLst>
            <pc:docMk/>
            <pc:sldMk cId="1689943504" sldId="291"/>
            <ac:spMk id="2" creationId="{00000000-0000-0000-0000-000000000000}"/>
          </ac:spMkLst>
        </pc:spChg>
        <pc:spChg chg="add mod">
          <ac:chgData name="Němcová Jana Ing. Mgr." userId="a3475353-85d6-491c-92f7-0c27939c48da" providerId="ADAL" clId="{670BDF01-6E05-4020-BCC5-546115B733B3}" dt="2022-10-12T09:20:53.416" v="1015"/>
          <ac:spMkLst>
            <pc:docMk/>
            <pc:sldMk cId="1689943504" sldId="291"/>
            <ac:spMk id="6" creationId="{1A496475-CDB7-46A1-96DF-3BFA44CA386F}"/>
          </ac:spMkLst>
        </pc:spChg>
        <pc:spChg chg="add mod">
          <ac:chgData name="Němcová Jana Ing. Mgr." userId="a3475353-85d6-491c-92f7-0c27939c48da" providerId="ADAL" clId="{670BDF01-6E05-4020-BCC5-546115B733B3}" dt="2022-10-12T09:20:53.416" v="1015"/>
          <ac:spMkLst>
            <pc:docMk/>
            <pc:sldMk cId="1689943504" sldId="291"/>
            <ac:spMk id="7" creationId="{9F360CFD-DDD6-467D-ADBA-441F1157E936}"/>
          </ac:spMkLst>
        </pc:spChg>
      </pc:sldChg>
      <pc:sldChg chg="addSp modSp mod">
        <pc:chgData name="Němcová Jana Ing. Mgr." userId="a3475353-85d6-491c-92f7-0c27939c48da" providerId="ADAL" clId="{670BDF01-6E05-4020-BCC5-546115B733B3}" dt="2022-10-12T09:21:10.967" v="1016"/>
        <pc:sldMkLst>
          <pc:docMk/>
          <pc:sldMk cId="2255522266" sldId="292"/>
        </pc:sldMkLst>
        <pc:spChg chg="mod">
          <ac:chgData name="Němcová Jana Ing. Mgr." userId="a3475353-85d6-491c-92f7-0c27939c48da" providerId="ADAL" clId="{670BDF01-6E05-4020-BCC5-546115B733B3}" dt="2022-09-20T14:00:44.763" v="29" actId="6549"/>
          <ac:spMkLst>
            <pc:docMk/>
            <pc:sldMk cId="2255522266" sldId="292"/>
            <ac:spMk id="2" creationId="{00000000-0000-0000-0000-000000000000}"/>
          </ac:spMkLst>
        </pc:spChg>
        <pc:spChg chg="add mod">
          <ac:chgData name="Němcová Jana Ing. Mgr." userId="a3475353-85d6-491c-92f7-0c27939c48da" providerId="ADAL" clId="{670BDF01-6E05-4020-BCC5-546115B733B3}" dt="2022-10-12T09:21:10.967" v="1016"/>
          <ac:spMkLst>
            <pc:docMk/>
            <pc:sldMk cId="2255522266" sldId="292"/>
            <ac:spMk id="9" creationId="{6D5E1BFC-9375-49FE-9C76-7CC2F3459D18}"/>
          </ac:spMkLst>
        </pc:spChg>
        <pc:spChg chg="add mod">
          <ac:chgData name="Němcová Jana Ing. Mgr." userId="a3475353-85d6-491c-92f7-0c27939c48da" providerId="ADAL" clId="{670BDF01-6E05-4020-BCC5-546115B733B3}" dt="2022-10-12T09:21:10.967" v="1016"/>
          <ac:spMkLst>
            <pc:docMk/>
            <pc:sldMk cId="2255522266" sldId="292"/>
            <ac:spMk id="10" creationId="{7C1AFC8F-3826-4766-9D2C-6947E540F512}"/>
          </ac:spMkLst>
        </pc:spChg>
      </pc:sldChg>
      <pc:sldChg chg="addSp modSp mod">
        <pc:chgData name="Němcová Jana Ing. Mgr." userId="a3475353-85d6-491c-92f7-0c27939c48da" providerId="ADAL" clId="{670BDF01-6E05-4020-BCC5-546115B733B3}" dt="2022-10-12T09:21:24.758" v="1017"/>
        <pc:sldMkLst>
          <pc:docMk/>
          <pc:sldMk cId="3854339781" sldId="293"/>
        </pc:sldMkLst>
        <pc:spChg chg="mod">
          <ac:chgData name="Němcová Jana Ing. Mgr." userId="a3475353-85d6-491c-92f7-0c27939c48da" providerId="ADAL" clId="{670BDF01-6E05-4020-BCC5-546115B733B3}" dt="2022-09-20T14:00:48.942" v="30" actId="6549"/>
          <ac:spMkLst>
            <pc:docMk/>
            <pc:sldMk cId="3854339781" sldId="293"/>
            <ac:spMk id="2" creationId="{00000000-0000-0000-0000-000000000000}"/>
          </ac:spMkLst>
        </pc:spChg>
        <pc:spChg chg="add mod">
          <ac:chgData name="Němcová Jana Ing. Mgr." userId="a3475353-85d6-491c-92f7-0c27939c48da" providerId="ADAL" clId="{670BDF01-6E05-4020-BCC5-546115B733B3}" dt="2022-10-12T09:21:24.758" v="1017"/>
          <ac:spMkLst>
            <pc:docMk/>
            <pc:sldMk cId="3854339781" sldId="293"/>
            <ac:spMk id="9" creationId="{0C2CD3F1-05F3-4CED-9D4C-CE29411FB555}"/>
          </ac:spMkLst>
        </pc:spChg>
        <pc:spChg chg="add mod">
          <ac:chgData name="Němcová Jana Ing. Mgr." userId="a3475353-85d6-491c-92f7-0c27939c48da" providerId="ADAL" clId="{670BDF01-6E05-4020-BCC5-546115B733B3}" dt="2022-10-12T09:21:24.758" v="1017"/>
          <ac:spMkLst>
            <pc:docMk/>
            <pc:sldMk cId="3854339781" sldId="293"/>
            <ac:spMk id="10" creationId="{555810F1-A55C-4AFC-9DD2-CBDE3E8345A1}"/>
          </ac:spMkLst>
        </pc:spChg>
      </pc:sldChg>
      <pc:sldChg chg="addSp modSp mod">
        <pc:chgData name="Němcová Jana Ing. Mgr." userId="a3475353-85d6-491c-92f7-0c27939c48da" providerId="ADAL" clId="{670BDF01-6E05-4020-BCC5-546115B733B3}" dt="2022-10-12T10:16:07.390" v="1071" actId="166"/>
        <pc:sldMkLst>
          <pc:docMk/>
          <pc:sldMk cId="4008829311" sldId="294"/>
        </pc:sldMkLst>
        <pc:spChg chg="mod">
          <ac:chgData name="Němcová Jana Ing. Mgr." userId="a3475353-85d6-491c-92f7-0c27939c48da" providerId="ADAL" clId="{670BDF01-6E05-4020-BCC5-546115B733B3}" dt="2022-09-20T14:00:51.575" v="31" actId="6549"/>
          <ac:spMkLst>
            <pc:docMk/>
            <pc:sldMk cId="4008829311" sldId="294"/>
            <ac:spMk id="2" creationId="{00000000-0000-0000-0000-000000000000}"/>
          </ac:spMkLst>
        </pc:spChg>
        <pc:spChg chg="add mod">
          <ac:chgData name="Němcová Jana Ing. Mgr." userId="a3475353-85d6-491c-92f7-0c27939c48da" providerId="ADAL" clId="{670BDF01-6E05-4020-BCC5-546115B733B3}" dt="2022-10-12T09:26:14.063" v="1036" actId="1076"/>
          <ac:spMkLst>
            <pc:docMk/>
            <pc:sldMk cId="4008829311" sldId="294"/>
            <ac:spMk id="9" creationId="{689E7BBD-1938-4C2B-902E-8E7399D4F29D}"/>
          </ac:spMkLst>
        </pc:spChg>
        <pc:spChg chg="add mod">
          <ac:chgData name="Němcová Jana Ing. Mgr." userId="a3475353-85d6-491c-92f7-0c27939c48da" providerId="ADAL" clId="{670BDF01-6E05-4020-BCC5-546115B733B3}" dt="2022-10-12T09:24:50.005" v="1026" actId="1035"/>
          <ac:spMkLst>
            <pc:docMk/>
            <pc:sldMk cId="4008829311" sldId="294"/>
            <ac:spMk id="10" creationId="{563B367F-FEEA-4C6E-ABDE-B84327A037D6}"/>
          </ac:spMkLst>
        </pc:spChg>
        <pc:spChg chg="add mod">
          <ac:chgData name="Němcová Jana Ing. Mgr." userId="a3475353-85d6-491c-92f7-0c27939c48da" providerId="ADAL" clId="{670BDF01-6E05-4020-BCC5-546115B733B3}" dt="2022-10-12T10:16:00.539" v="1070"/>
          <ac:spMkLst>
            <pc:docMk/>
            <pc:sldMk cId="4008829311" sldId="294"/>
            <ac:spMk id="13" creationId="{BFC482A2-DB34-4159-8EB1-7016FC82672E}"/>
          </ac:spMkLst>
        </pc:spChg>
        <pc:spChg chg="ord">
          <ac:chgData name="Němcová Jana Ing. Mgr." userId="a3475353-85d6-491c-92f7-0c27939c48da" providerId="ADAL" clId="{670BDF01-6E05-4020-BCC5-546115B733B3}" dt="2022-10-12T10:16:07.390" v="1071" actId="166"/>
          <ac:spMkLst>
            <pc:docMk/>
            <pc:sldMk cId="4008829311" sldId="294"/>
            <ac:spMk id="19" creationId="{5BB614D3-CE93-4604-956E-C31F41AFCD10}"/>
          </ac:spMkLst>
        </pc:spChg>
      </pc:sldChg>
      <pc:sldChg chg="addSp modSp mod">
        <pc:chgData name="Němcová Jana Ing. Mgr." userId="a3475353-85d6-491c-92f7-0c27939c48da" providerId="ADAL" clId="{670BDF01-6E05-4020-BCC5-546115B733B3}" dt="2022-10-12T10:15:53.257" v="1069"/>
        <pc:sldMkLst>
          <pc:docMk/>
          <pc:sldMk cId="954321699" sldId="296"/>
        </pc:sldMkLst>
        <pc:spChg chg="mod">
          <ac:chgData name="Němcová Jana Ing. Mgr." userId="a3475353-85d6-491c-92f7-0c27939c48da" providerId="ADAL" clId="{670BDF01-6E05-4020-BCC5-546115B733B3}" dt="2022-09-20T14:00:54.918" v="32" actId="6549"/>
          <ac:spMkLst>
            <pc:docMk/>
            <pc:sldMk cId="954321699" sldId="296"/>
            <ac:spMk id="2" creationId="{00000000-0000-0000-0000-000000000000}"/>
          </ac:spMkLst>
        </pc:spChg>
        <pc:spChg chg="add mod">
          <ac:chgData name="Němcová Jana Ing. Mgr." userId="a3475353-85d6-491c-92f7-0c27939c48da" providerId="ADAL" clId="{670BDF01-6E05-4020-BCC5-546115B733B3}" dt="2022-10-12T09:26:27.965" v="1037"/>
          <ac:spMkLst>
            <pc:docMk/>
            <pc:sldMk cId="954321699" sldId="296"/>
            <ac:spMk id="13" creationId="{04238736-9272-41CD-BF79-76DCBAAD29B7}"/>
          </ac:spMkLst>
        </pc:spChg>
        <pc:spChg chg="add mod">
          <ac:chgData name="Němcová Jana Ing. Mgr." userId="a3475353-85d6-491c-92f7-0c27939c48da" providerId="ADAL" clId="{670BDF01-6E05-4020-BCC5-546115B733B3}" dt="2022-10-12T09:26:27.965" v="1037"/>
          <ac:spMkLst>
            <pc:docMk/>
            <pc:sldMk cId="954321699" sldId="296"/>
            <ac:spMk id="14" creationId="{16528A80-19D4-499D-A02B-B30C405BABC1}"/>
          </ac:spMkLst>
        </pc:spChg>
        <pc:spChg chg="add mod">
          <ac:chgData name="Němcová Jana Ing. Mgr." userId="a3475353-85d6-491c-92f7-0c27939c48da" providerId="ADAL" clId="{670BDF01-6E05-4020-BCC5-546115B733B3}" dt="2022-10-12T10:15:53.257" v="1069"/>
          <ac:spMkLst>
            <pc:docMk/>
            <pc:sldMk cId="954321699" sldId="296"/>
            <ac:spMk id="15" creationId="{C17D9277-199A-46DE-B1C8-A0CEAAE8F148}"/>
          </ac:spMkLst>
        </pc:spChg>
      </pc:sldChg>
      <pc:sldChg chg="addSp delSp modSp mod">
        <pc:chgData name="Němcová Jana Ing. Mgr." userId="a3475353-85d6-491c-92f7-0c27939c48da" providerId="ADAL" clId="{670BDF01-6E05-4020-BCC5-546115B733B3}" dt="2022-10-12T10:15:48.577" v="1068"/>
        <pc:sldMkLst>
          <pc:docMk/>
          <pc:sldMk cId="3241724710" sldId="297"/>
        </pc:sldMkLst>
        <pc:spChg chg="mod">
          <ac:chgData name="Němcová Jana Ing. Mgr." userId="a3475353-85d6-491c-92f7-0c27939c48da" providerId="ADAL" clId="{670BDF01-6E05-4020-BCC5-546115B733B3}" dt="2022-09-20T14:00:58.598" v="33" actId="6549"/>
          <ac:spMkLst>
            <pc:docMk/>
            <pc:sldMk cId="3241724710" sldId="297"/>
            <ac:spMk id="2" creationId="{00000000-0000-0000-0000-000000000000}"/>
          </ac:spMkLst>
        </pc:spChg>
        <pc:spChg chg="add del mod">
          <ac:chgData name="Němcová Jana Ing. Mgr." userId="a3475353-85d6-491c-92f7-0c27939c48da" providerId="ADAL" clId="{670BDF01-6E05-4020-BCC5-546115B733B3}" dt="2022-10-12T09:26:45.807" v="1041" actId="478"/>
          <ac:spMkLst>
            <pc:docMk/>
            <pc:sldMk cId="3241724710" sldId="297"/>
            <ac:spMk id="10" creationId="{FDE0041F-4085-4F6A-97C5-F8133C547AA9}"/>
          </ac:spMkLst>
        </pc:spChg>
        <pc:spChg chg="add mod">
          <ac:chgData name="Němcová Jana Ing. Mgr." userId="a3475353-85d6-491c-92f7-0c27939c48da" providerId="ADAL" clId="{670BDF01-6E05-4020-BCC5-546115B733B3}" dt="2022-10-12T09:26:34.829" v="1038"/>
          <ac:spMkLst>
            <pc:docMk/>
            <pc:sldMk cId="3241724710" sldId="297"/>
            <ac:spMk id="11" creationId="{7FEA4FE0-F230-406B-9F44-1B510B710223}"/>
          </ac:spMkLst>
        </pc:spChg>
        <pc:spChg chg="add mod">
          <ac:chgData name="Němcová Jana Ing. Mgr." userId="a3475353-85d6-491c-92f7-0c27939c48da" providerId="ADAL" clId="{670BDF01-6E05-4020-BCC5-546115B733B3}" dt="2022-10-12T10:15:48.577" v="1068"/>
          <ac:spMkLst>
            <pc:docMk/>
            <pc:sldMk cId="3241724710" sldId="297"/>
            <ac:spMk id="13" creationId="{D4346D66-9451-4BCA-9952-0E57126FCBB5}"/>
          </ac:spMkLst>
        </pc:spChg>
        <pc:picChg chg="add del">
          <ac:chgData name="Němcová Jana Ing. Mgr." userId="a3475353-85d6-491c-92f7-0c27939c48da" providerId="ADAL" clId="{670BDF01-6E05-4020-BCC5-546115B733B3}" dt="2022-10-12T09:26:43.506" v="1040" actId="478"/>
          <ac:picMkLst>
            <pc:docMk/>
            <pc:sldMk cId="3241724710" sldId="297"/>
            <ac:picMk id="4" creationId="{450D2604-34E2-41D6-A568-5C07A477A862}"/>
          </ac:picMkLst>
        </pc:picChg>
      </pc:sldChg>
      <pc:sldChg chg="addSp delSp modSp mod">
        <pc:chgData name="Němcová Jana Ing. Mgr." userId="a3475353-85d6-491c-92f7-0c27939c48da" providerId="ADAL" clId="{670BDF01-6E05-4020-BCC5-546115B733B3}" dt="2022-10-12T10:15:44.292" v="1067"/>
        <pc:sldMkLst>
          <pc:docMk/>
          <pc:sldMk cId="287131035" sldId="298"/>
        </pc:sldMkLst>
        <pc:spChg chg="mod">
          <ac:chgData name="Němcová Jana Ing. Mgr." userId="a3475353-85d6-491c-92f7-0c27939c48da" providerId="ADAL" clId="{670BDF01-6E05-4020-BCC5-546115B733B3}" dt="2022-09-20T14:01:01.382" v="34" actId="6549"/>
          <ac:spMkLst>
            <pc:docMk/>
            <pc:sldMk cId="287131035" sldId="298"/>
            <ac:spMk id="2" creationId="{00000000-0000-0000-0000-000000000000}"/>
          </ac:spMkLst>
        </pc:spChg>
        <pc:spChg chg="mod">
          <ac:chgData name="Němcová Jana Ing. Mgr." userId="a3475353-85d6-491c-92f7-0c27939c48da" providerId="ADAL" clId="{670BDF01-6E05-4020-BCC5-546115B733B3}" dt="2022-09-20T14:02:30.533" v="46" actId="20577"/>
          <ac:spMkLst>
            <pc:docMk/>
            <pc:sldMk cId="287131035" sldId="298"/>
            <ac:spMk id="6" creationId="{C30D98E0-5EC7-4397-A9FA-EC1F12FBBBF1}"/>
          </ac:spMkLst>
        </pc:spChg>
        <pc:spChg chg="add mod">
          <ac:chgData name="Němcová Jana Ing. Mgr." userId="a3475353-85d6-491c-92f7-0c27939c48da" providerId="ADAL" clId="{670BDF01-6E05-4020-BCC5-546115B733B3}" dt="2022-10-12T10:12:13.231" v="1042"/>
          <ac:spMkLst>
            <pc:docMk/>
            <pc:sldMk cId="287131035" sldId="298"/>
            <ac:spMk id="11" creationId="{317EEDDB-663A-42AC-B973-6DD34EB5F980}"/>
          </ac:spMkLst>
        </pc:spChg>
        <pc:spChg chg="add del mod">
          <ac:chgData name="Němcová Jana Ing. Mgr." userId="a3475353-85d6-491c-92f7-0c27939c48da" providerId="ADAL" clId="{670BDF01-6E05-4020-BCC5-546115B733B3}" dt="2022-10-12T10:12:30.793" v="1044" actId="478"/>
          <ac:spMkLst>
            <pc:docMk/>
            <pc:sldMk cId="287131035" sldId="298"/>
            <ac:spMk id="15" creationId="{3E3E5936-BD34-435B-A756-CB910CA904EC}"/>
          </ac:spMkLst>
        </pc:spChg>
        <pc:spChg chg="add mod">
          <ac:chgData name="Němcová Jana Ing. Mgr." userId="a3475353-85d6-491c-92f7-0c27939c48da" providerId="ADAL" clId="{670BDF01-6E05-4020-BCC5-546115B733B3}" dt="2022-10-12T10:12:39.307" v="1045"/>
          <ac:spMkLst>
            <pc:docMk/>
            <pc:sldMk cId="287131035" sldId="298"/>
            <ac:spMk id="16" creationId="{3945C520-7C0B-4353-89A0-4015A9716257}"/>
          </ac:spMkLst>
        </pc:spChg>
        <pc:spChg chg="add mod">
          <ac:chgData name="Němcová Jana Ing. Mgr." userId="a3475353-85d6-491c-92f7-0c27939c48da" providerId="ADAL" clId="{670BDF01-6E05-4020-BCC5-546115B733B3}" dt="2022-10-12T10:15:44.292" v="1067"/>
          <ac:spMkLst>
            <pc:docMk/>
            <pc:sldMk cId="287131035" sldId="298"/>
            <ac:spMk id="17" creationId="{F6D47587-99AF-420D-8AE3-A38C0E01960D}"/>
          </ac:spMkLst>
        </pc:spChg>
        <pc:cxnChg chg="mod">
          <ac:chgData name="Němcová Jana Ing. Mgr." userId="a3475353-85d6-491c-92f7-0c27939c48da" providerId="ADAL" clId="{670BDF01-6E05-4020-BCC5-546115B733B3}" dt="2022-09-20T14:02:37.572" v="47" actId="1076"/>
          <ac:cxnSpMkLst>
            <pc:docMk/>
            <pc:sldMk cId="287131035" sldId="298"/>
            <ac:cxnSpMk id="14" creationId="{6D9FA1D6-57C0-4F95-A118-54E5A90AED47}"/>
          </ac:cxnSpMkLst>
        </pc:cxnChg>
      </pc:sldChg>
      <pc:sldChg chg="addSp delSp modSp add mod">
        <pc:chgData name="Němcová Jana Ing. Mgr." userId="a3475353-85d6-491c-92f7-0c27939c48da" providerId="ADAL" clId="{670BDF01-6E05-4020-BCC5-546115B733B3}" dt="2022-10-10T10:47:14.647" v="920" actId="20577"/>
        <pc:sldMkLst>
          <pc:docMk/>
          <pc:sldMk cId="2482372458" sldId="299"/>
        </pc:sldMkLst>
        <pc:spChg chg="del mod">
          <ac:chgData name="Němcová Jana Ing. Mgr." userId="a3475353-85d6-491c-92f7-0c27939c48da" providerId="ADAL" clId="{670BDF01-6E05-4020-BCC5-546115B733B3}" dt="2022-09-20T14:08:34.802" v="181" actId="478"/>
          <ac:spMkLst>
            <pc:docMk/>
            <pc:sldMk cId="2482372458" sldId="299"/>
            <ac:spMk id="2" creationId="{00000000-0000-0000-0000-000000000000}"/>
          </ac:spMkLst>
        </pc:spChg>
        <pc:spChg chg="add del mod">
          <ac:chgData name="Němcová Jana Ing. Mgr." userId="a3475353-85d6-491c-92f7-0c27939c48da" providerId="ADAL" clId="{670BDF01-6E05-4020-BCC5-546115B733B3}" dt="2022-09-20T14:08:47.200" v="182" actId="478"/>
          <ac:spMkLst>
            <pc:docMk/>
            <pc:sldMk cId="2482372458" sldId="299"/>
            <ac:spMk id="4" creationId="{FF55A023-3EF5-4CA4-8A92-6569C8994D60}"/>
          </ac:spMkLst>
        </pc:spChg>
        <pc:spChg chg="del">
          <ac:chgData name="Němcová Jana Ing. Mgr." userId="a3475353-85d6-491c-92f7-0c27939c48da" providerId="ADAL" clId="{670BDF01-6E05-4020-BCC5-546115B733B3}" dt="2022-09-20T14:04:45.126" v="103" actId="478"/>
          <ac:spMkLst>
            <pc:docMk/>
            <pc:sldMk cId="2482372458" sldId="299"/>
            <ac:spMk id="6" creationId="{C30D98E0-5EC7-4397-A9FA-EC1F12FBBBF1}"/>
          </ac:spMkLst>
        </pc:spChg>
        <pc:spChg chg="add del mod">
          <ac:chgData name="Němcová Jana Ing. Mgr." userId="a3475353-85d6-491c-92f7-0c27939c48da" providerId="ADAL" clId="{670BDF01-6E05-4020-BCC5-546115B733B3}" dt="2022-09-20T14:04:52.814" v="107"/>
          <ac:spMkLst>
            <pc:docMk/>
            <pc:sldMk cId="2482372458" sldId="299"/>
            <ac:spMk id="11" creationId="{03F4D444-2D5A-469A-816D-D24A20DC2041}"/>
          </ac:spMkLst>
        </pc:spChg>
        <pc:spChg chg="del">
          <ac:chgData name="Němcová Jana Ing. Mgr." userId="a3475353-85d6-491c-92f7-0c27939c48da" providerId="ADAL" clId="{670BDF01-6E05-4020-BCC5-546115B733B3}" dt="2022-09-20T14:04:45.126" v="103" actId="478"/>
          <ac:spMkLst>
            <pc:docMk/>
            <pc:sldMk cId="2482372458" sldId="299"/>
            <ac:spMk id="13" creationId="{232F2239-C835-49D8-ACED-659D531EDAF1}"/>
          </ac:spMkLst>
        </pc:spChg>
        <pc:spChg chg="add mod">
          <ac:chgData name="Němcová Jana Ing. Mgr." userId="a3475353-85d6-491c-92f7-0c27939c48da" providerId="ADAL" clId="{670BDF01-6E05-4020-BCC5-546115B733B3}" dt="2022-10-10T10:47:14.647" v="920" actId="20577"/>
          <ac:spMkLst>
            <pc:docMk/>
            <pc:sldMk cId="2482372458" sldId="299"/>
            <ac:spMk id="15" creationId="{DE3851E0-0F97-466F-914B-3A77779DBB6D}"/>
          </ac:spMkLst>
        </pc:spChg>
        <pc:spChg chg="del">
          <ac:chgData name="Němcová Jana Ing. Mgr." userId="a3475353-85d6-491c-92f7-0c27939c48da" providerId="ADAL" clId="{670BDF01-6E05-4020-BCC5-546115B733B3}" dt="2022-09-20T14:04:45.126" v="103" actId="478"/>
          <ac:spMkLst>
            <pc:docMk/>
            <pc:sldMk cId="2482372458" sldId="299"/>
            <ac:spMk id="18" creationId="{CBE91B5C-8C89-4D02-9250-48430E25A36F}"/>
          </ac:spMkLst>
        </pc:spChg>
        <pc:spChg chg="del">
          <ac:chgData name="Němcová Jana Ing. Mgr." userId="a3475353-85d6-491c-92f7-0c27939c48da" providerId="ADAL" clId="{670BDF01-6E05-4020-BCC5-546115B733B3}" dt="2022-09-20T14:04:45.126" v="103" actId="478"/>
          <ac:spMkLst>
            <pc:docMk/>
            <pc:sldMk cId="2482372458" sldId="299"/>
            <ac:spMk id="19" creationId="{5BB614D3-CE93-4604-956E-C31F41AFCD10}"/>
          </ac:spMkLst>
        </pc:spChg>
        <pc:picChg chg="del">
          <ac:chgData name="Němcová Jana Ing. Mgr." userId="a3475353-85d6-491c-92f7-0c27939c48da" providerId="ADAL" clId="{670BDF01-6E05-4020-BCC5-546115B733B3}" dt="2022-09-20T14:04:45.126" v="103" actId="478"/>
          <ac:picMkLst>
            <pc:docMk/>
            <pc:sldMk cId="2482372458" sldId="299"/>
            <ac:picMk id="5" creationId="{01AA278E-C21D-4502-998A-CCA6F258187A}"/>
          </ac:picMkLst>
        </pc:picChg>
        <pc:picChg chg="add del mod">
          <ac:chgData name="Němcová Jana Ing. Mgr." userId="a3475353-85d6-491c-92f7-0c27939c48da" providerId="ADAL" clId="{670BDF01-6E05-4020-BCC5-546115B733B3}" dt="2022-09-20T14:18:11.867" v="330" actId="478"/>
          <ac:picMkLst>
            <pc:docMk/>
            <pc:sldMk cId="2482372458" sldId="299"/>
            <ac:picMk id="8" creationId="{E6C865FA-9C2E-4F59-8FCF-1C5C659688C6}"/>
          </ac:picMkLst>
        </pc:picChg>
        <pc:picChg chg="del">
          <ac:chgData name="Němcová Jana Ing. Mgr." userId="a3475353-85d6-491c-92f7-0c27939c48da" providerId="ADAL" clId="{670BDF01-6E05-4020-BCC5-546115B733B3}" dt="2022-09-20T14:04:42.494" v="102" actId="478"/>
          <ac:picMkLst>
            <pc:docMk/>
            <pc:sldMk cId="2482372458" sldId="299"/>
            <ac:picMk id="12" creationId="{6BB56C66-64CE-4086-81ED-CF8353264BAC}"/>
          </ac:picMkLst>
        </pc:picChg>
        <pc:cxnChg chg="del">
          <ac:chgData name="Němcová Jana Ing. Mgr." userId="a3475353-85d6-491c-92f7-0c27939c48da" providerId="ADAL" clId="{670BDF01-6E05-4020-BCC5-546115B733B3}" dt="2022-09-20T14:04:45.126" v="103" actId="478"/>
          <ac:cxnSpMkLst>
            <pc:docMk/>
            <pc:sldMk cId="2482372458" sldId="299"/>
            <ac:cxnSpMk id="9" creationId="{7859F328-C0C7-4F0E-ABC0-CB538F60DB8E}"/>
          </ac:cxnSpMkLst>
        </pc:cxnChg>
        <pc:cxnChg chg="del">
          <ac:chgData name="Němcová Jana Ing. Mgr." userId="a3475353-85d6-491c-92f7-0c27939c48da" providerId="ADAL" clId="{670BDF01-6E05-4020-BCC5-546115B733B3}" dt="2022-09-20T14:04:45.126" v="103" actId="478"/>
          <ac:cxnSpMkLst>
            <pc:docMk/>
            <pc:sldMk cId="2482372458" sldId="299"/>
            <ac:cxnSpMk id="14" creationId="{6D9FA1D6-57C0-4F95-A118-54E5A90AED47}"/>
          </ac:cxnSpMkLst>
        </pc:cxnChg>
      </pc:sldChg>
      <pc:sldChg chg="add del">
        <pc:chgData name="Němcová Jana Ing. Mgr." userId="a3475353-85d6-491c-92f7-0c27939c48da" providerId="ADAL" clId="{670BDF01-6E05-4020-BCC5-546115B733B3}" dt="2022-09-20T14:03:39.673" v="50" actId="47"/>
        <pc:sldMkLst>
          <pc:docMk/>
          <pc:sldMk cId="145199976" sldId="300"/>
        </pc:sldMkLst>
      </pc:sldChg>
      <pc:sldChg chg="addSp delSp modSp add mod">
        <pc:chgData name="Němcová Jana Ing. Mgr." userId="a3475353-85d6-491c-92f7-0c27939c48da" providerId="ADAL" clId="{670BDF01-6E05-4020-BCC5-546115B733B3}" dt="2022-10-12T10:15:28.778" v="1066" actId="20577"/>
        <pc:sldMkLst>
          <pc:docMk/>
          <pc:sldMk cId="2049490524" sldId="300"/>
        </pc:sldMkLst>
        <pc:spChg chg="del">
          <ac:chgData name="Němcová Jana Ing. Mgr." userId="a3475353-85d6-491c-92f7-0c27939c48da" providerId="ADAL" clId="{670BDF01-6E05-4020-BCC5-546115B733B3}" dt="2022-10-10T10:34:57.323" v="513" actId="478"/>
          <ac:spMkLst>
            <pc:docMk/>
            <pc:sldMk cId="2049490524" sldId="300"/>
            <ac:spMk id="6" creationId="{C30D98E0-5EC7-4397-A9FA-EC1F12FBBBF1}"/>
          </ac:spMkLst>
        </pc:spChg>
        <pc:spChg chg="add mod">
          <ac:chgData name="Němcová Jana Ing. Mgr." userId="a3475353-85d6-491c-92f7-0c27939c48da" providerId="ADAL" clId="{670BDF01-6E05-4020-BCC5-546115B733B3}" dt="2022-10-12T10:12:57.649" v="1046"/>
          <ac:spMkLst>
            <pc:docMk/>
            <pc:sldMk cId="2049490524" sldId="300"/>
            <ac:spMk id="6" creationId="{F4239384-9FD1-4377-8E7D-F130DA056E08}"/>
          </ac:spMkLst>
        </pc:spChg>
        <pc:spChg chg="add mod">
          <ac:chgData name="Němcová Jana Ing. Mgr." userId="a3475353-85d6-491c-92f7-0c27939c48da" providerId="ADAL" clId="{670BDF01-6E05-4020-BCC5-546115B733B3}" dt="2022-10-12T10:13:05.339" v="1047"/>
          <ac:spMkLst>
            <pc:docMk/>
            <pc:sldMk cId="2049490524" sldId="300"/>
            <ac:spMk id="7" creationId="{84C83047-C260-4468-9988-DE2A71BABCC3}"/>
          </ac:spMkLst>
        </pc:spChg>
        <pc:spChg chg="add mod">
          <ac:chgData name="Němcová Jana Ing. Mgr." userId="a3475353-85d6-491c-92f7-0c27939c48da" providerId="ADAL" clId="{670BDF01-6E05-4020-BCC5-546115B733B3}" dt="2022-10-12T10:15:28.778" v="1066" actId="20577"/>
          <ac:spMkLst>
            <pc:docMk/>
            <pc:sldMk cId="2049490524" sldId="300"/>
            <ac:spMk id="8" creationId="{7AFAFDBF-7591-4067-A9AF-0347F142EC33}"/>
          </ac:spMkLst>
        </pc:spChg>
        <pc:spChg chg="add mod">
          <ac:chgData name="Němcová Jana Ing. Mgr." userId="a3475353-85d6-491c-92f7-0c27939c48da" providerId="ADAL" clId="{670BDF01-6E05-4020-BCC5-546115B733B3}" dt="2022-10-10T10:54:34.302" v="927" actId="1076"/>
          <ac:spMkLst>
            <pc:docMk/>
            <pc:sldMk cId="2049490524" sldId="300"/>
            <ac:spMk id="11" creationId="{AF3A2B4F-4D8C-4E33-9A76-442ADA221CD0}"/>
          </ac:spMkLst>
        </pc:spChg>
        <pc:spChg chg="del">
          <ac:chgData name="Němcová Jana Ing. Mgr." userId="a3475353-85d6-491c-92f7-0c27939c48da" providerId="ADAL" clId="{670BDF01-6E05-4020-BCC5-546115B733B3}" dt="2022-10-10T10:34:54.258" v="511" actId="478"/>
          <ac:spMkLst>
            <pc:docMk/>
            <pc:sldMk cId="2049490524" sldId="300"/>
            <ac:spMk id="13" creationId="{232F2239-C835-49D8-ACED-659D531EDAF1}"/>
          </ac:spMkLst>
        </pc:spChg>
        <pc:spChg chg="del">
          <ac:chgData name="Němcová Jana Ing. Mgr." userId="a3475353-85d6-491c-92f7-0c27939c48da" providerId="ADAL" clId="{670BDF01-6E05-4020-BCC5-546115B733B3}" dt="2022-10-10T10:54:23.018" v="926" actId="478"/>
          <ac:spMkLst>
            <pc:docMk/>
            <pc:sldMk cId="2049490524" sldId="300"/>
            <ac:spMk id="18" creationId="{CBE91B5C-8C89-4D02-9250-48430E25A36F}"/>
          </ac:spMkLst>
        </pc:spChg>
        <pc:spChg chg="del">
          <ac:chgData name="Němcová Jana Ing. Mgr." userId="a3475353-85d6-491c-92f7-0c27939c48da" providerId="ADAL" clId="{670BDF01-6E05-4020-BCC5-546115B733B3}" dt="2022-10-10T10:35:08.827" v="515" actId="478"/>
          <ac:spMkLst>
            <pc:docMk/>
            <pc:sldMk cId="2049490524" sldId="300"/>
            <ac:spMk id="19" creationId="{5BB614D3-CE93-4604-956E-C31F41AFCD10}"/>
          </ac:spMkLst>
        </pc:spChg>
        <pc:cxnChg chg="del">
          <ac:chgData name="Němcová Jana Ing. Mgr." userId="a3475353-85d6-491c-92f7-0c27939c48da" providerId="ADAL" clId="{670BDF01-6E05-4020-BCC5-546115B733B3}" dt="2022-10-10T10:35:06.476" v="514" actId="478"/>
          <ac:cxnSpMkLst>
            <pc:docMk/>
            <pc:sldMk cId="2049490524" sldId="300"/>
            <ac:cxnSpMk id="9" creationId="{7859F328-C0C7-4F0E-ABC0-CB538F60DB8E}"/>
          </ac:cxnSpMkLst>
        </pc:cxnChg>
        <pc:cxnChg chg="del">
          <ac:chgData name="Němcová Jana Ing. Mgr." userId="a3475353-85d6-491c-92f7-0c27939c48da" providerId="ADAL" clId="{670BDF01-6E05-4020-BCC5-546115B733B3}" dt="2022-10-10T10:34:55.790" v="512" actId="478"/>
          <ac:cxnSpMkLst>
            <pc:docMk/>
            <pc:sldMk cId="2049490524" sldId="300"/>
            <ac:cxnSpMk id="14" creationId="{6D9FA1D6-57C0-4F95-A118-54E5A90AED47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9DC7ABD-581E-4AE1-94B5-EE72BC9F6092}" type="datetimeFigureOut">
              <a:rPr lang="cs-CZ"/>
              <a:pPr>
                <a:defRPr/>
              </a:pPr>
              <a:t>12.10.2022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F49443F-1EFE-44CD-A227-9291AC0E65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138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816633D-71F4-4B6D-AE7B-00ABEF2EDF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7449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E0398A-4E14-43B4-9AED-E41D7D0445CF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16633D-71F4-4B6D-AE7B-00ABEF2EDFFD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165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16633D-71F4-4B6D-AE7B-00ABEF2EDFFD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7007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16633D-71F4-4B6D-AE7B-00ABEF2EDFFD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8628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16633D-71F4-4B6D-AE7B-00ABEF2EDFFD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77762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16633D-71F4-4B6D-AE7B-00ABEF2EDFFD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6781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16633D-71F4-4B6D-AE7B-00ABEF2EDFFD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33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16633D-71F4-4B6D-AE7B-00ABEF2EDFFD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8875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16633D-71F4-4B6D-AE7B-00ABEF2EDFFD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86284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16633D-71F4-4B6D-AE7B-00ABEF2EDFFD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6192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16633D-71F4-4B6D-AE7B-00ABEF2EDFFD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247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16633D-71F4-4B6D-AE7B-00ABEF2EDFFD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421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16633D-71F4-4B6D-AE7B-00ABEF2EDFFD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9833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16633D-71F4-4B6D-AE7B-00ABEF2EDFFD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503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16633D-71F4-4B6D-AE7B-00ABEF2EDFFD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9296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16633D-71F4-4B6D-AE7B-00ABEF2EDFFD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8705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16633D-71F4-4B6D-AE7B-00ABEF2EDFFD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76673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16633D-71F4-4B6D-AE7B-00ABEF2EDFFD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123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8596" y="2285992"/>
            <a:ext cx="7772400" cy="1470025"/>
          </a:xfr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cs-CZ" sz="3600" b="1" dirty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lang="cs-CZ" sz="24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pic>
        <p:nvPicPr>
          <p:cNvPr id="10" name="Obrázek 19" descr="titulka.gi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2938" y="2643188"/>
            <a:ext cx="985837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14364"/>
            <a:ext cx="8229600" cy="1143000"/>
          </a:xfrm>
        </p:spPr>
        <p:txBody>
          <a:bodyPr/>
          <a:lstStyle>
            <a:lvl1pPr>
              <a:defRPr lang="cs-CZ" sz="2800" b="1" dirty="0">
                <a:solidFill>
                  <a:srgbClr val="0070C0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903433"/>
            <a:ext cx="8229600" cy="4240211"/>
          </a:xfrm>
          <a:prstGeom prst="rect">
            <a:avLst/>
          </a:prstGeom>
        </p:spPr>
        <p:txBody>
          <a:bodyPr vert="eaVert"/>
          <a:lstStyle>
            <a:lvl1pPr>
              <a:defRPr sz="2400">
                <a:solidFill>
                  <a:srgbClr val="0070C0"/>
                </a:solidFill>
                <a:latin typeface="Verdana" pitchFamily="34" charset="0"/>
              </a:defRPr>
            </a:lvl1pPr>
            <a:lvl2pPr>
              <a:defRPr sz="1800">
                <a:latin typeface="Verdana" pitchFamily="34" charset="0"/>
              </a:defRPr>
            </a:lvl2pPr>
            <a:lvl3pPr>
              <a:defRPr sz="1800">
                <a:latin typeface="Verdana" pitchFamily="34" charset="0"/>
              </a:defRPr>
            </a:lvl3pPr>
            <a:lvl4pPr>
              <a:defRPr sz="1800">
                <a:latin typeface="Verdana" pitchFamily="34" charset="0"/>
              </a:defRPr>
            </a:lvl4pPr>
            <a:lvl5pPr>
              <a:defRPr sz="1800">
                <a:latin typeface="Verdana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pic>
        <p:nvPicPr>
          <p:cNvPr id="7" name="Obrázek 8" descr="cara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88975"/>
            <a:ext cx="9144000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3" descr="velke logo.gi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71500" y="142875"/>
            <a:ext cx="9509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071546"/>
            <a:ext cx="2057400" cy="5054617"/>
          </a:xfrm>
        </p:spPr>
        <p:txBody>
          <a:bodyPr vert="eaVert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cs-CZ" sz="2800" b="1" dirty="0">
                <a:solidFill>
                  <a:srgbClr val="0070C0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071546"/>
            <a:ext cx="6019800" cy="5054617"/>
          </a:xfrm>
          <a:prstGeom prst="rect">
            <a:avLst/>
          </a:prstGeom>
        </p:spPr>
        <p:txBody>
          <a:bodyPr vert="eaVert"/>
          <a:lstStyle>
            <a:lvl1pPr>
              <a:defRPr sz="2400">
                <a:solidFill>
                  <a:srgbClr val="0070C0"/>
                </a:solidFill>
                <a:latin typeface="Verdana" pitchFamily="34" charset="0"/>
              </a:defRPr>
            </a:lvl1pPr>
            <a:lvl2pPr>
              <a:defRPr sz="1800">
                <a:latin typeface="Verdana" pitchFamily="34" charset="0"/>
              </a:defRPr>
            </a:lvl2pPr>
            <a:lvl3pPr>
              <a:defRPr sz="1800">
                <a:latin typeface="Verdana" pitchFamily="34" charset="0"/>
              </a:defRPr>
            </a:lvl3pPr>
            <a:lvl4pPr>
              <a:defRPr sz="1800">
                <a:latin typeface="Verdana" pitchFamily="34" charset="0"/>
              </a:defRPr>
            </a:lvl4pPr>
            <a:lvl5pPr>
              <a:defRPr sz="1800">
                <a:latin typeface="Verdana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pic>
        <p:nvPicPr>
          <p:cNvPr id="7" name="Obrázek 8" descr="cara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88975"/>
            <a:ext cx="9144000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3" descr="velke logo.gi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71500" y="142875"/>
            <a:ext cx="9509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pic>
        <p:nvPicPr>
          <p:cNvPr id="7" name="Obrázek 8" descr="cara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88975"/>
            <a:ext cx="9144000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3" descr="velke logo.gi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71500" y="142875"/>
            <a:ext cx="9509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pro obsah 2"/>
          <p:cNvSpPr>
            <a:spLocks noGrp="1"/>
          </p:cNvSpPr>
          <p:nvPr>
            <p:ph sz="half" idx="1"/>
          </p:nvPr>
        </p:nvSpPr>
        <p:spPr>
          <a:xfrm>
            <a:off x="428596" y="1974871"/>
            <a:ext cx="8286808" cy="424021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70C0"/>
                </a:solidFill>
                <a:latin typeface="Verdana" pitchFamily="34" charset="0"/>
              </a:defRPr>
            </a:lvl1pPr>
            <a:lvl2pPr>
              <a:defRPr sz="1800">
                <a:latin typeface="Verdana" pitchFamily="34" charset="0"/>
              </a:defRPr>
            </a:lvl2pPr>
            <a:lvl3pPr>
              <a:defRPr sz="1800">
                <a:latin typeface="Verdana" pitchFamily="34" charset="0"/>
              </a:defRPr>
            </a:lvl3pPr>
            <a:lvl4pPr>
              <a:defRPr sz="1800">
                <a:latin typeface="Verdana" pitchFamily="34" charset="0"/>
              </a:defRPr>
            </a:lvl4pPr>
            <a:lvl5pPr>
              <a:defRPr sz="1800">
                <a:latin typeface="Verdan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57200" y="714364"/>
            <a:ext cx="8229600" cy="1143000"/>
          </a:xfr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cs-CZ" sz="2800" b="1" dirty="0">
                <a:solidFill>
                  <a:srgbClr val="0070C0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cs-CZ" sz="2800" b="1" dirty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>
                <a:latin typeface="Verdana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pic>
        <p:nvPicPr>
          <p:cNvPr id="7" name="Obrázek 8" descr="cara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88975"/>
            <a:ext cx="9144000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3" descr="velke logo.gi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71500" y="142875"/>
            <a:ext cx="9509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14364"/>
            <a:ext cx="8229600" cy="1143000"/>
          </a:xfr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cs-CZ" sz="2800" b="1" dirty="0">
                <a:solidFill>
                  <a:srgbClr val="0070C0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74871"/>
            <a:ext cx="4038600" cy="3954459"/>
          </a:xfrm>
          <a:prstGeom prst="rect">
            <a:avLst/>
          </a:prstGeom>
        </p:spPr>
        <p:txBody>
          <a:bodyPr/>
          <a:lstStyle>
            <a:lvl1pPr>
              <a:defRPr lang="cs-CZ" sz="2400" dirty="0" smtClean="0">
                <a:solidFill>
                  <a:srgbClr val="0070C0"/>
                </a:solidFill>
                <a:latin typeface="Verdana" pitchFamily="34" charset="0"/>
                <a:ea typeface="+mn-ea"/>
                <a:cs typeface="+mn-cs"/>
              </a:defRPr>
            </a:lvl1pPr>
            <a:lvl2pPr>
              <a:defRPr sz="1800">
                <a:latin typeface="Verdana" pitchFamily="34" charset="0"/>
              </a:defRPr>
            </a:lvl2pPr>
            <a:lvl3pPr>
              <a:defRPr sz="1800">
                <a:latin typeface="Verdana" pitchFamily="34" charset="0"/>
              </a:defRPr>
            </a:lvl3pPr>
            <a:lvl4pPr>
              <a:defRPr sz="1800">
                <a:latin typeface="Verdana" pitchFamily="34" charset="0"/>
              </a:defRPr>
            </a:lvl4pPr>
            <a:lvl5pPr>
              <a:defRPr sz="1800">
                <a:latin typeface="Verdan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pic>
        <p:nvPicPr>
          <p:cNvPr id="8" name="Obrázek 8" descr="cara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88975"/>
            <a:ext cx="9144000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ázek 3" descr="velke logo.gi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71500" y="142875"/>
            <a:ext cx="9509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ástupný symbol pro obsah 3"/>
          <p:cNvSpPr>
            <a:spLocks noGrp="1"/>
          </p:cNvSpPr>
          <p:nvPr>
            <p:ph sz="half" idx="11"/>
          </p:nvPr>
        </p:nvSpPr>
        <p:spPr>
          <a:xfrm>
            <a:off x="428596" y="1974871"/>
            <a:ext cx="4038600" cy="3954459"/>
          </a:xfrm>
          <a:prstGeom prst="rect">
            <a:avLst/>
          </a:prstGeom>
        </p:spPr>
        <p:txBody>
          <a:bodyPr/>
          <a:lstStyle>
            <a:lvl1pPr>
              <a:defRPr lang="cs-CZ" sz="2400" dirty="0" smtClean="0">
                <a:solidFill>
                  <a:srgbClr val="0070C0"/>
                </a:solidFill>
                <a:latin typeface="Verdana" pitchFamily="34" charset="0"/>
                <a:ea typeface="+mn-ea"/>
                <a:cs typeface="+mn-cs"/>
              </a:defRPr>
            </a:lvl1pPr>
            <a:lvl2pPr>
              <a:defRPr sz="1800">
                <a:latin typeface="Verdana" pitchFamily="34" charset="0"/>
              </a:defRPr>
            </a:lvl2pPr>
            <a:lvl3pPr>
              <a:defRPr sz="1800">
                <a:latin typeface="Verdana" pitchFamily="34" charset="0"/>
              </a:defRPr>
            </a:lvl3pPr>
            <a:lvl4pPr>
              <a:defRPr sz="1800">
                <a:latin typeface="Verdana" pitchFamily="34" charset="0"/>
              </a:defRPr>
            </a:lvl4pPr>
            <a:lvl5pPr>
              <a:defRPr sz="1800">
                <a:latin typeface="Verdan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14364"/>
            <a:ext cx="8229600" cy="1143000"/>
          </a:xfr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cs-CZ" sz="2800" b="1" dirty="0">
                <a:solidFill>
                  <a:srgbClr val="0070C0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207485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Verdan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049612"/>
            <a:ext cx="4040188" cy="295115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70C0"/>
                </a:solidFill>
                <a:latin typeface="Verdana" pitchFamily="34" charset="0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207167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Verdan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pic>
        <p:nvPicPr>
          <p:cNvPr id="10" name="Obrázek 8" descr="cara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88975"/>
            <a:ext cx="9144000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Obrázek 3" descr="velke logo.gi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71500" y="142875"/>
            <a:ext cx="9509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Zástupný symbol pro obsah 3"/>
          <p:cNvSpPr>
            <a:spLocks noGrp="1"/>
          </p:cNvSpPr>
          <p:nvPr>
            <p:ph sz="half" idx="11"/>
          </p:nvPr>
        </p:nvSpPr>
        <p:spPr>
          <a:xfrm>
            <a:off x="4643438" y="3049612"/>
            <a:ext cx="4040188" cy="295115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70C0"/>
                </a:solidFill>
                <a:latin typeface="Verdana" pitchFamily="34" charset="0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14364"/>
            <a:ext cx="8229600" cy="1143000"/>
          </a:xfr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cs-CZ" sz="2800" b="1" dirty="0">
                <a:solidFill>
                  <a:srgbClr val="0070C0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pic>
        <p:nvPicPr>
          <p:cNvPr id="6" name="Obrázek 8" descr="cara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88975"/>
            <a:ext cx="9144000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3" descr="velke logo.gi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71500" y="142875"/>
            <a:ext cx="9509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pic>
        <p:nvPicPr>
          <p:cNvPr id="5" name="Obrázek 8" descr="cara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88975"/>
            <a:ext cx="9144000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3" descr="velke logo.gi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71500" y="142875"/>
            <a:ext cx="9509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3008313" cy="1000132"/>
          </a:xfrm>
        </p:spPr>
        <p:txBody>
          <a:bodyPr anchor="b"/>
          <a:lstStyle>
            <a:lvl1pPr algn="l">
              <a:defRPr sz="2000" b="1">
                <a:latin typeface="Verdana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142984"/>
            <a:ext cx="5111750" cy="4983179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70C0"/>
                </a:solidFill>
                <a:latin typeface="Verdana" pitchFamily="34" charset="0"/>
              </a:defRPr>
            </a:lvl1pPr>
            <a:lvl2pPr>
              <a:defRPr sz="1800">
                <a:latin typeface="Verdana" pitchFamily="34" charset="0"/>
              </a:defRPr>
            </a:lvl2pPr>
            <a:lvl3pPr>
              <a:defRPr sz="1800">
                <a:latin typeface="Verdana" pitchFamily="34" charset="0"/>
              </a:defRPr>
            </a:lvl3pPr>
            <a:lvl4pPr>
              <a:defRPr sz="1800">
                <a:latin typeface="Verdana" pitchFamily="34" charset="0"/>
              </a:defRPr>
            </a:lvl4pPr>
            <a:lvl5pPr>
              <a:defRPr sz="1800">
                <a:latin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2214554"/>
            <a:ext cx="3008313" cy="39290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pic>
        <p:nvPicPr>
          <p:cNvPr id="8" name="Obrázek 8" descr="cara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88975"/>
            <a:ext cx="9144000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ázek 3" descr="velke logo.gi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71500" y="142875"/>
            <a:ext cx="9509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400" b="1">
                <a:latin typeface="Verdana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857231"/>
            <a:ext cx="5486400" cy="37147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Verdana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pic>
        <p:nvPicPr>
          <p:cNvPr id="8" name="Obrázek 8" descr="cara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88975"/>
            <a:ext cx="9144000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ázek 3" descr="velke logo.gi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71500" y="142875"/>
            <a:ext cx="9509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000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4"/>
          <p:cNvSpPr txBox="1">
            <a:spLocks/>
          </p:cNvSpPr>
          <p:nvPr/>
        </p:nvSpPr>
        <p:spPr>
          <a:xfrm>
            <a:off x="6553200" y="6421438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F5464F-CEEF-42A0-A8D2-3A8BB5495204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Zástupný symbol pro zápatí 15"/>
          <p:cNvSpPr txBox="1">
            <a:spLocks/>
          </p:cNvSpPr>
          <p:nvPr/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www.hradeckralove.org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cs-CZ" sz="2800" b="1" dirty="0" smtClean="0">
          <a:solidFill>
            <a:srgbClr val="0070C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3"/>
        </a:buBlip>
        <a:defRPr lang="cs-CZ" sz="28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3"/>
        </a:buBlip>
        <a:defRPr lang="cs-CZ" sz="28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3"/>
        </a:buBlip>
        <a:defRPr lang="cs-CZ" sz="28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3"/>
        </a:buBlip>
        <a:defRPr lang="cs-CZ" sz="28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3"/>
        </a:buBlip>
        <a:defRPr lang="cs-CZ" sz="28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ojedatovaschranka.cz/static/ISDS/help/page8.html#8_5" TargetMode="Externa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toveschranky.info/" TargetMode="External"/><Relationship Id="rId7" Type="http://schemas.openxmlformats.org/officeDocument/2006/relationships/hyperlink" Target="https://info.mojedatovaschranka.cz/info/cs/1024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nfo.mojedatovaschranka.cz/info/cs/1027.html" TargetMode="External"/><Relationship Id="rId5" Type="http://schemas.openxmlformats.org/officeDocument/2006/relationships/hyperlink" Target="https://www.mojedatovaschranka.cz/static/ISDS/help/page1.html#1" TargetMode="External"/><Relationship Id="rId4" Type="http://schemas.openxmlformats.org/officeDocument/2006/relationships/hyperlink" Target="https://www.mojedatovaschranka.cz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toveschranky.info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toveschranky.info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62bt2claQIo" TargetMode="Externa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toveschranky.info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QM_GkvRXTwk" TargetMode="Externa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toveschranky.info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toveschranky.info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toveschranky.info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toveschranky.info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hyperlink" Target="https://www.mojedatovaschranka.cz/" TargetMode="Externa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élník 17"/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051" name="Nadpis 1"/>
          <p:cNvSpPr>
            <a:spLocks noGrp="1"/>
          </p:cNvSpPr>
          <p:nvPr>
            <p:ph type="ctrTitle"/>
          </p:nvPr>
        </p:nvSpPr>
        <p:spPr>
          <a:xfrm>
            <a:off x="428596" y="2204864"/>
            <a:ext cx="7772400" cy="1470025"/>
          </a:xfrm>
        </p:spPr>
        <p:txBody>
          <a:bodyPr/>
          <a:lstStyle/>
          <a:p>
            <a:pPr eaLnBrk="1" hangingPunct="1"/>
            <a:r>
              <a:rPr lang="cs-CZ" sz="3600" b="1" dirty="0"/>
              <a:t>Jak na datovou schránku</a:t>
            </a:r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2" name="Podnadpis 1">
            <a:extLst>
              <a:ext uri="{FF2B5EF4-FFF2-40B4-BE49-F238E27FC236}">
                <a16:creationId xmlns:a16="http://schemas.microsoft.com/office/drawing/2014/main" id="{7AB5845F-56A3-457C-A8C6-8813372C34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636" y="4077072"/>
            <a:ext cx="8607900" cy="175260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dirty="0"/>
              <a:t>Kde najdu informace ke zřízení datové schránky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dirty="0"/>
              <a:t>Jakými metodami se můžu hlásit k datové schránce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dirty="0"/>
              <a:t>Kde se přihlásím ke své datové schránce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dirty="0"/>
              <a:t>Jak přidám nového uživatele do své datové schránky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000" dirty="0"/>
          </a:p>
          <a:p>
            <a:pPr algn="l"/>
            <a:r>
              <a:rPr lang="cs-CZ" sz="2000" dirty="0"/>
              <a:t>	+ odkazy na další oficiální návody a videa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2053" name="Obrázek 3" descr="velke logo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63963" y="285750"/>
            <a:ext cx="1616075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ovací čára 7"/>
          <p:cNvCxnSpPr>
            <a:endCxn id="1027" idx="1"/>
          </p:cNvCxnSpPr>
          <p:nvPr/>
        </p:nvCxnSpPr>
        <p:spPr>
          <a:xfrm rot="10800000">
            <a:off x="3214688" y="274161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 flipH="1" flipV="1">
            <a:off x="3214688" y="257175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6" name="Obrázek 13" descr="carka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813" y="1214438"/>
            <a:ext cx="5180012" cy="10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404664"/>
            <a:ext cx="8229600" cy="1143000"/>
          </a:xfrm>
        </p:spPr>
        <p:txBody>
          <a:bodyPr/>
          <a:lstStyle/>
          <a:p>
            <a:r>
              <a:rPr lang="cs-CZ" dirty="0"/>
              <a:t>Uvnitř datové schránky</a:t>
            </a: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1D4054A7-1B62-4D8A-9C36-B185AF23F615}"/>
              </a:ext>
            </a:extLst>
          </p:cNvPr>
          <p:cNvSpPr/>
          <p:nvPr/>
        </p:nvSpPr>
        <p:spPr>
          <a:xfrm>
            <a:off x="6851567" y="3299044"/>
            <a:ext cx="1780599" cy="5040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30D98E0-5EC7-4397-A9FA-EC1F12FBBBF1}"/>
              </a:ext>
            </a:extLst>
          </p:cNvPr>
          <p:cNvSpPr txBox="1"/>
          <p:nvPr/>
        </p:nvSpPr>
        <p:spPr>
          <a:xfrm>
            <a:off x="1403648" y="1373867"/>
            <a:ext cx="3744416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1600" dirty="0"/>
              <a:t>název organizace, které patří datová schránka</a:t>
            </a: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B58E9DBE-D2FA-41B4-B426-F1180BD0D2A3}"/>
              </a:ext>
            </a:extLst>
          </p:cNvPr>
          <p:cNvCxnSpPr>
            <a:cxnSpLocks/>
          </p:cNvCxnSpPr>
          <p:nvPr/>
        </p:nvCxnSpPr>
        <p:spPr>
          <a:xfrm>
            <a:off x="6572879" y="3645356"/>
            <a:ext cx="519401" cy="71974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Obrázek 14">
            <a:extLst>
              <a:ext uri="{FF2B5EF4-FFF2-40B4-BE49-F238E27FC236}">
                <a16:creationId xmlns:a16="http://schemas.microsoft.com/office/drawing/2014/main" id="{A65B52B3-EA22-4DBC-8F4D-99D9C462D5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22533"/>
            <a:ext cx="9144000" cy="2412933"/>
          </a:xfrm>
          <a:prstGeom prst="rect">
            <a:avLst/>
          </a:prstGeom>
        </p:spPr>
      </p:pic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9454779D-AFE4-4F41-8F3B-79AC4A8CEFF6}"/>
              </a:ext>
            </a:extLst>
          </p:cNvPr>
          <p:cNvSpPr/>
          <p:nvPr/>
        </p:nvSpPr>
        <p:spPr>
          <a:xfrm>
            <a:off x="1567266" y="2204864"/>
            <a:ext cx="1708590" cy="24035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18907EA4-A3D4-4A78-AB0F-C36B5571DFC0}"/>
              </a:ext>
            </a:extLst>
          </p:cNvPr>
          <p:cNvCxnSpPr>
            <a:cxnSpLocks/>
          </p:cNvCxnSpPr>
          <p:nvPr/>
        </p:nvCxnSpPr>
        <p:spPr>
          <a:xfrm flipH="1">
            <a:off x="2915816" y="1965166"/>
            <a:ext cx="100339" cy="23969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>
            <a:extLst>
              <a:ext uri="{FF2B5EF4-FFF2-40B4-BE49-F238E27FC236}">
                <a16:creationId xmlns:a16="http://schemas.microsoft.com/office/drawing/2014/main" id="{D7D56FCA-249B-46FF-A063-ABD309F5FCEF}"/>
              </a:ext>
            </a:extLst>
          </p:cNvPr>
          <p:cNvSpPr txBox="1"/>
          <p:nvPr/>
        </p:nvSpPr>
        <p:spPr>
          <a:xfrm>
            <a:off x="8244408" y="2250921"/>
            <a:ext cx="720080" cy="169277"/>
          </a:xfrm>
          <a:prstGeom prst="rect">
            <a:avLst/>
          </a:prstGeom>
          <a:solidFill>
            <a:srgbClr val="2463A3"/>
          </a:solidFill>
        </p:spPr>
        <p:txBody>
          <a:bodyPr wrap="square" rtlCol="0">
            <a:spAutoFit/>
          </a:bodyPr>
          <a:lstStyle/>
          <a:p>
            <a:r>
              <a:rPr lang="cs-CZ" sz="500" b="1" dirty="0">
                <a:solidFill>
                  <a:schemeClr val="bg1"/>
                </a:solidFill>
              </a:rPr>
              <a:t>CECÍLIE DATOVÁ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78BED047-9B9B-4FC8-9000-E3C099D898F0}"/>
              </a:ext>
            </a:extLst>
          </p:cNvPr>
          <p:cNvSpPr txBox="1"/>
          <p:nvPr/>
        </p:nvSpPr>
        <p:spPr>
          <a:xfrm>
            <a:off x="35496" y="2780928"/>
            <a:ext cx="1060518" cy="215444"/>
          </a:xfrm>
          <a:prstGeom prst="rect">
            <a:avLst/>
          </a:prstGeom>
          <a:solidFill>
            <a:srgbClr val="3077B7"/>
          </a:solidFill>
        </p:spPr>
        <p:txBody>
          <a:bodyPr wrap="square" rtlCol="0">
            <a:spAutoFit/>
          </a:bodyPr>
          <a:lstStyle/>
          <a:p>
            <a:r>
              <a:rPr lang="cs-CZ" sz="800" b="1" spc="20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Cecílie Datová</a:t>
            </a:r>
          </a:p>
        </p:txBody>
      </p:sp>
    </p:spTree>
    <p:extLst>
      <p:ext uri="{BB962C8B-B14F-4D97-AF65-F5344CB8AC3E}">
        <p14:creationId xmlns:p14="http://schemas.microsoft.com/office/powerpoint/2010/main" val="92488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404664"/>
            <a:ext cx="8229600" cy="1143000"/>
          </a:xfrm>
        </p:spPr>
        <p:txBody>
          <a:bodyPr/>
          <a:lstStyle/>
          <a:p>
            <a:r>
              <a:rPr lang="cs-CZ" dirty="0"/>
              <a:t>Uvnitř datové schránky</a:t>
            </a: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1D4054A7-1B62-4D8A-9C36-B185AF23F615}"/>
              </a:ext>
            </a:extLst>
          </p:cNvPr>
          <p:cNvSpPr/>
          <p:nvPr/>
        </p:nvSpPr>
        <p:spPr>
          <a:xfrm>
            <a:off x="6851567" y="3299044"/>
            <a:ext cx="1780599" cy="5040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30D98E0-5EC7-4397-A9FA-EC1F12FBBBF1}"/>
              </a:ext>
            </a:extLst>
          </p:cNvPr>
          <p:cNvSpPr txBox="1"/>
          <p:nvPr/>
        </p:nvSpPr>
        <p:spPr>
          <a:xfrm>
            <a:off x="6012160" y="1670699"/>
            <a:ext cx="288032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1600" dirty="0"/>
              <a:t>konkrétní přihlášená osoba</a:t>
            </a: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B58E9DBE-D2FA-41B4-B426-F1180BD0D2A3}"/>
              </a:ext>
            </a:extLst>
          </p:cNvPr>
          <p:cNvCxnSpPr>
            <a:cxnSpLocks/>
          </p:cNvCxnSpPr>
          <p:nvPr/>
        </p:nvCxnSpPr>
        <p:spPr>
          <a:xfrm>
            <a:off x="6572879" y="3645356"/>
            <a:ext cx="519401" cy="71974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Obrázek 14">
            <a:extLst>
              <a:ext uri="{FF2B5EF4-FFF2-40B4-BE49-F238E27FC236}">
                <a16:creationId xmlns:a16="http://schemas.microsoft.com/office/drawing/2014/main" id="{A65B52B3-EA22-4DBC-8F4D-99D9C462D5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22533"/>
            <a:ext cx="9144000" cy="2412933"/>
          </a:xfrm>
          <a:prstGeom prst="rect">
            <a:avLst/>
          </a:prstGeom>
        </p:spPr>
      </p:pic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9454779D-AFE4-4F41-8F3B-79AC4A8CEFF6}"/>
              </a:ext>
            </a:extLst>
          </p:cNvPr>
          <p:cNvSpPr/>
          <p:nvPr/>
        </p:nvSpPr>
        <p:spPr>
          <a:xfrm>
            <a:off x="8172400" y="2226326"/>
            <a:ext cx="988510" cy="24035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18907EA4-A3D4-4A78-AB0F-C36B5571DFC0}"/>
              </a:ext>
            </a:extLst>
          </p:cNvPr>
          <p:cNvCxnSpPr>
            <a:cxnSpLocks/>
          </p:cNvCxnSpPr>
          <p:nvPr/>
        </p:nvCxnSpPr>
        <p:spPr>
          <a:xfrm flipH="1">
            <a:off x="8416755" y="1996759"/>
            <a:ext cx="1" cy="17364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>
            <a:extLst>
              <a:ext uri="{FF2B5EF4-FFF2-40B4-BE49-F238E27FC236}">
                <a16:creationId xmlns:a16="http://schemas.microsoft.com/office/drawing/2014/main" id="{6D5E1BFC-9375-49FE-9C76-7CC2F3459D18}"/>
              </a:ext>
            </a:extLst>
          </p:cNvPr>
          <p:cNvSpPr txBox="1"/>
          <p:nvPr/>
        </p:nvSpPr>
        <p:spPr>
          <a:xfrm>
            <a:off x="8244408" y="2250921"/>
            <a:ext cx="720080" cy="169277"/>
          </a:xfrm>
          <a:prstGeom prst="rect">
            <a:avLst/>
          </a:prstGeom>
          <a:solidFill>
            <a:srgbClr val="2463A3"/>
          </a:solidFill>
        </p:spPr>
        <p:txBody>
          <a:bodyPr wrap="square" rtlCol="0">
            <a:spAutoFit/>
          </a:bodyPr>
          <a:lstStyle/>
          <a:p>
            <a:r>
              <a:rPr lang="cs-CZ" sz="500" b="1" dirty="0">
                <a:solidFill>
                  <a:schemeClr val="bg1"/>
                </a:solidFill>
              </a:rPr>
              <a:t>CECÍLIE DATOVÁ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7C1AFC8F-3826-4766-9D2C-6947E540F512}"/>
              </a:ext>
            </a:extLst>
          </p:cNvPr>
          <p:cNvSpPr txBox="1"/>
          <p:nvPr/>
        </p:nvSpPr>
        <p:spPr>
          <a:xfrm>
            <a:off x="35496" y="2780928"/>
            <a:ext cx="1060518" cy="215444"/>
          </a:xfrm>
          <a:prstGeom prst="rect">
            <a:avLst/>
          </a:prstGeom>
          <a:solidFill>
            <a:srgbClr val="3077B7"/>
          </a:solidFill>
        </p:spPr>
        <p:txBody>
          <a:bodyPr wrap="square" rtlCol="0">
            <a:spAutoFit/>
          </a:bodyPr>
          <a:lstStyle/>
          <a:p>
            <a:r>
              <a:rPr lang="cs-CZ" sz="800" b="1" spc="20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Cecílie Datová</a:t>
            </a:r>
          </a:p>
        </p:txBody>
      </p:sp>
    </p:spTree>
    <p:extLst>
      <p:ext uri="{BB962C8B-B14F-4D97-AF65-F5344CB8AC3E}">
        <p14:creationId xmlns:p14="http://schemas.microsoft.com/office/powerpoint/2010/main" val="2255522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404664"/>
            <a:ext cx="8229600" cy="1143000"/>
          </a:xfrm>
        </p:spPr>
        <p:txBody>
          <a:bodyPr/>
          <a:lstStyle/>
          <a:p>
            <a:r>
              <a:rPr lang="cs-CZ" dirty="0"/>
              <a:t>Uvnitř datové schránky</a:t>
            </a: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1D4054A7-1B62-4D8A-9C36-B185AF23F615}"/>
              </a:ext>
            </a:extLst>
          </p:cNvPr>
          <p:cNvSpPr/>
          <p:nvPr/>
        </p:nvSpPr>
        <p:spPr>
          <a:xfrm>
            <a:off x="6851567" y="3299044"/>
            <a:ext cx="1780599" cy="5040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B58E9DBE-D2FA-41B4-B426-F1180BD0D2A3}"/>
              </a:ext>
            </a:extLst>
          </p:cNvPr>
          <p:cNvCxnSpPr>
            <a:cxnSpLocks/>
          </p:cNvCxnSpPr>
          <p:nvPr/>
        </p:nvCxnSpPr>
        <p:spPr>
          <a:xfrm>
            <a:off x="6572879" y="3645356"/>
            <a:ext cx="519401" cy="71974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Obrázek 14">
            <a:extLst>
              <a:ext uri="{FF2B5EF4-FFF2-40B4-BE49-F238E27FC236}">
                <a16:creationId xmlns:a16="http://schemas.microsoft.com/office/drawing/2014/main" id="{A65B52B3-EA22-4DBC-8F4D-99D9C462D5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22533"/>
            <a:ext cx="9144000" cy="2412933"/>
          </a:xfrm>
          <a:prstGeom prst="rect">
            <a:avLst/>
          </a:prstGeom>
        </p:spPr>
      </p:pic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9454779D-AFE4-4F41-8F3B-79AC4A8CEFF6}"/>
              </a:ext>
            </a:extLst>
          </p:cNvPr>
          <p:cNvSpPr/>
          <p:nvPr/>
        </p:nvSpPr>
        <p:spPr>
          <a:xfrm>
            <a:off x="8416755" y="2459998"/>
            <a:ext cx="735696" cy="24035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18907EA4-A3D4-4A78-AB0F-C36B5571DFC0}"/>
              </a:ext>
            </a:extLst>
          </p:cNvPr>
          <p:cNvCxnSpPr>
            <a:cxnSpLocks/>
          </p:cNvCxnSpPr>
          <p:nvPr/>
        </p:nvCxnSpPr>
        <p:spPr>
          <a:xfrm flipV="1">
            <a:off x="7884368" y="2700350"/>
            <a:ext cx="532387" cy="32936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C30D98E0-5EC7-4397-A9FA-EC1F12FBBBF1}"/>
              </a:ext>
            </a:extLst>
          </p:cNvPr>
          <p:cNvSpPr txBox="1"/>
          <p:nvPr/>
        </p:nvSpPr>
        <p:spPr>
          <a:xfrm>
            <a:off x="4899573" y="2836385"/>
            <a:ext cx="2880320" cy="132343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1600" dirty="0"/>
              <a:t>jelikož jsme přihlášeni jako </a:t>
            </a:r>
            <a:r>
              <a:rPr lang="cs-CZ" sz="1600" b="1" dirty="0"/>
              <a:t>oprávněná osoba</a:t>
            </a:r>
            <a:r>
              <a:rPr lang="cs-CZ" sz="1600" dirty="0"/>
              <a:t>, můžeme si přes nastavení zobrazit přehled všech uživatelů schránky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C2CD3F1-05F3-4CED-9D4C-CE29411FB555}"/>
              </a:ext>
            </a:extLst>
          </p:cNvPr>
          <p:cNvSpPr txBox="1"/>
          <p:nvPr/>
        </p:nvSpPr>
        <p:spPr>
          <a:xfrm>
            <a:off x="8244408" y="2250921"/>
            <a:ext cx="720080" cy="169277"/>
          </a:xfrm>
          <a:prstGeom prst="rect">
            <a:avLst/>
          </a:prstGeom>
          <a:solidFill>
            <a:srgbClr val="2463A3"/>
          </a:solidFill>
        </p:spPr>
        <p:txBody>
          <a:bodyPr wrap="square" rtlCol="0">
            <a:spAutoFit/>
          </a:bodyPr>
          <a:lstStyle/>
          <a:p>
            <a:r>
              <a:rPr lang="cs-CZ" sz="500" b="1" dirty="0">
                <a:solidFill>
                  <a:schemeClr val="bg1"/>
                </a:solidFill>
              </a:rPr>
              <a:t>CECÍLIE DATOVÁ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55810F1-A55C-4AFC-9DD2-CBDE3E8345A1}"/>
              </a:ext>
            </a:extLst>
          </p:cNvPr>
          <p:cNvSpPr txBox="1"/>
          <p:nvPr/>
        </p:nvSpPr>
        <p:spPr>
          <a:xfrm>
            <a:off x="35496" y="2780928"/>
            <a:ext cx="1060518" cy="215444"/>
          </a:xfrm>
          <a:prstGeom prst="rect">
            <a:avLst/>
          </a:prstGeom>
          <a:solidFill>
            <a:srgbClr val="3077B7"/>
          </a:solidFill>
        </p:spPr>
        <p:txBody>
          <a:bodyPr wrap="square" rtlCol="0">
            <a:spAutoFit/>
          </a:bodyPr>
          <a:lstStyle/>
          <a:p>
            <a:r>
              <a:rPr lang="cs-CZ" sz="800" b="1" spc="20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Cecílie Datová</a:t>
            </a:r>
          </a:p>
        </p:txBody>
      </p:sp>
    </p:spTree>
    <p:extLst>
      <p:ext uri="{BB962C8B-B14F-4D97-AF65-F5344CB8AC3E}">
        <p14:creationId xmlns:p14="http://schemas.microsoft.com/office/powerpoint/2010/main" val="3854339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>
            <a:extLst>
              <a:ext uri="{FF2B5EF4-FFF2-40B4-BE49-F238E27FC236}">
                <a16:creationId xmlns:a16="http://schemas.microsoft.com/office/drawing/2014/main" id="{6BB56C66-64CE-4086-81ED-CF8353264B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08587"/>
            <a:ext cx="9144000" cy="417274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404664"/>
            <a:ext cx="8229600" cy="1143000"/>
          </a:xfrm>
        </p:spPr>
        <p:txBody>
          <a:bodyPr/>
          <a:lstStyle/>
          <a:p>
            <a:r>
              <a:rPr lang="cs-CZ" dirty="0"/>
              <a:t>Uvnitř datové schránky</a:t>
            </a:r>
          </a:p>
        </p:txBody>
      </p:sp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9454779D-AFE4-4F41-8F3B-79AC4A8CEFF6}"/>
              </a:ext>
            </a:extLst>
          </p:cNvPr>
          <p:cNvSpPr/>
          <p:nvPr/>
        </p:nvSpPr>
        <p:spPr>
          <a:xfrm>
            <a:off x="8416755" y="2459998"/>
            <a:ext cx="735696" cy="24035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18907EA4-A3D4-4A78-AB0F-C36B5571DFC0}"/>
              </a:ext>
            </a:extLst>
          </p:cNvPr>
          <p:cNvCxnSpPr>
            <a:cxnSpLocks/>
          </p:cNvCxnSpPr>
          <p:nvPr/>
        </p:nvCxnSpPr>
        <p:spPr>
          <a:xfrm flipH="1">
            <a:off x="827584" y="4601792"/>
            <a:ext cx="36004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C30D98E0-5EC7-4397-A9FA-EC1F12FBBBF1}"/>
              </a:ext>
            </a:extLst>
          </p:cNvPr>
          <p:cNvSpPr txBox="1"/>
          <p:nvPr/>
        </p:nvSpPr>
        <p:spPr>
          <a:xfrm>
            <a:off x="3251659" y="4437112"/>
            <a:ext cx="5688632" cy="181588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1600" b="1" dirty="0"/>
              <a:t>přehled osob </a:t>
            </a:r>
            <a:r>
              <a:rPr lang="cs-CZ" sz="1600" dirty="0"/>
              <a:t>s přístupem k této datové schránce:</a:t>
            </a:r>
          </a:p>
          <a:p>
            <a:pPr marL="285750" indent="-285750">
              <a:buFontTx/>
              <a:buChar char="-"/>
            </a:pPr>
            <a:r>
              <a:rPr lang="cs-CZ" sz="1600" b="1" dirty="0"/>
              <a:t>oprávněná osoba </a:t>
            </a:r>
            <a:r>
              <a:rPr lang="cs-CZ" sz="1600" dirty="0"/>
              <a:t>– neomezená práva, spravuje schránku</a:t>
            </a:r>
          </a:p>
          <a:p>
            <a:pPr marL="285750" indent="-285750">
              <a:buFontTx/>
              <a:buChar char="-"/>
            </a:pPr>
            <a:r>
              <a:rPr lang="cs-CZ" sz="1600" b="1" dirty="0"/>
              <a:t>pověřená osoba </a:t>
            </a:r>
            <a:r>
              <a:rPr lang="cs-CZ" sz="1600" dirty="0"/>
              <a:t>– nemusí mít žádná práva, jen se danou datovou schránkou může hlásit k jiné službě</a:t>
            </a:r>
          </a:p>
          <a:p>
            <a:pPr marL="285750" indent="-285750">
              <a:buFontTx/>
              <a:buChar char="-"/>
            </a:pPr>
            <a:r>
              <a:rPr lang="cs-CZ" sz="1600" b="1" dirty="0"/>
              <a:t>administrátor </a:t>
            </a:r>
            <a:r>
              <a:rPr lang="cs-CZ" sz="1600" dirty="0"/>
              <a:t>– osoba, která je pověřená ke správě schránky</a:t>
            </a:r>
          </a:p>
        </p:txBody>
      </p:sp>
      <p:sp>
        <p:nvSpPr>
          <p:cNvPr id="18" name="Obdélník: se zakulacenými rohy 17">
            <a:extLst>
              <a:ext uri="{FF2B5EF4-FFF2-40B4-BE49-F238E27FC236}">
                <a16:creationId xmlns:a16="http://schemas.microsoft.com/office/drawing/2014/main" id="{CBE91B5C-8C89-4D02-9250-48430E25A36F}"/>
              </a:ext>
            </a:extLst>
          </p:cNvPr>
          <p:cNvSpPr/>
          <p:nvPr/>
        </p:nvSpPr>
        <p:spPr>
          <a:xfrm>
            <a:off x="-24472" y="4437112"/>
            <a:ext cx="735696" cy="24035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89E7BBD-1938-4C2B-902E-8E7399D4F29D}"/>
              </a:ext>
            </a:extLst>
          </p:cNvPr>
          <p:cNvSpPr txBox="1"/>
          <p:nvPr/>
        </p:nvSpPr>
        <p:spPr>
          <a:xfrm>
            <a:off x="8205427" y="2251611"/>
            <a:ext cx="720080" cy="169277"/>
          </a:xfrm>
          <a:prstGeom prst="rect">
            <a:avLst/>
          </a:prstGeom>
          <a:solidFill>
            <a:srgbClr val="2463A3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500" b="1" dirty="0">
                <a:solidFill>
                  <a:schemeClr val="bg1"/>
                </a:solidFill>
              </a:rPr>
              <a:t>CECÍLIE DATOVÁ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63B367F-FEEA-4C6E-ABDE-B84327A037D6}"/>
              </a:ext>
            </a:extLst>
          </p:cNvPr>
          <p:cNvSpPr txBox="1"/>
          <p:nvPr/>
        </p:nvSpPr>
        <p:spPr>
          <a:xfrm>
            <a:off x="0" y="2780928"/>
            <a:ext cx="1060518" cy="215444"/>
          </a:xfrm>
          <a:prstGeom prst="rect">
            <a:avLst/>
          </a:prstGeom>
          <a:solidFill>
            <a:srgbClr val="3077B7"/>
          </a:solidFill>
        </p:spPr>
        <p:txBody>
          <a:bodyPr wrap="square" rtlCol="0">
            <a:spAutoFit/>
          </a:bodyPr>
          <a:lstStyle/>
          <a:p>
            <a:r>
              <a:rPr lang="cs-CZ" sz="800" b="1" spc="20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Cecílie Datová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BFC482A2-DB34-4159-8EB1-7016FC82672E}"/>
              </a:ext>
            </a:extLst>
          </p:cNvPr>
          <p:cNvSpPr txBox="1"/>
          <p:nvPr/>
        </p:nvSpPr>
        <p:spPr>
          <a:xfrm>
            <a:off x="1547664" y="3416300"/>
            <a:ext cx="1060518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cs-CZ" sz="800" spc="20" dirty="0">
                <a:solidFill>
                  <a:schemeClr val="accent4">
                    <a:lumMod val="65000"/>
                    <a:lumOff val="3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Cecílie Datová</a:t>
            </a:r>
          </a:p>
        </p:txBody>
      </p:sp>
      <p:sp>
        <p:nvSpPr>
          <p:cNvPr id="19" name="Obdélník: se zakulacenými rohy 18">
            <a:extLst>
              <a:ext uri="{FF2B5EF4-FFF2-40B4-BE49-F238E27FC236}">
                <a16:creationId xmlns:a16="http://schemas.microsoft.com/office/drawing/2014/main" id="{5BB614D3-CE93-4604-956E-C31F41AFCD10}"/>
              </a:ext>
            </a:extLst>
          </p:cNvPr>
          <p:cNvSpPr/>
          <p:nvPr/>
        </p:nvSpPr>
        <p:spPr>
          <a:xfrm>
            <a:off x="1547664" y="3429000"/>
            <a:ext cx="1584176" cy="30243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829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>
            <a:extLst>
              <a:ext uri="{FF2B5EF4-FFF2-40B4-BE49-F238E27FC236}">
                <a16:creationId xmlns:a16="http://schemas.microsoft.com/office/drawing/2014/main" id="{6BB56C66-64CE-4086-81ED-CF8353264B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08587"/>
            <a:ext cx="9144000" cy="417274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404664"/>
            <a:ext cx="8229600" cy="1143000"/>
          </a:xfrm>
        </p:spPr>
        <p:txBody>
          <a:bodyPr/>
          <a:lstStyle/>
          <a:p>
            <a:r>
              <a:rPr lang="cs-CZ" dirty="0"/>
              <a:t>Uvnitř datové schránky</a:t>
            </a:r>
          </a:p>
        </p:txBody>
      </p:sp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9454779D-AFE4-4F41-8F3B-79AC4A8CEFF6}"/>
              </a:ext>
            </a:extLst>
          </p:cNvPr>
          <p:cNvSpPr/>
          <p:nvPr/>
        </p:nvSpPr>
        <p:spPr>
          <a:xfrm>
            <a:off x="8416755" y="2459998"/>
            <a:ext cx="735696" cy="24035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: se zakulacenými rohy 17">
            <a:extLst>
              <a:ext uri="{FF2B5EF4-FFF2-40B4-BE49-F238E27FC236}">
                <a16:creationId xmlns:a16="http://schemas.microsoft.com/office/drawing/2014/main" id="{CBE91B5C-8C89-4D02-9250-48430E25A36F}"/>
              </a:ext>
            </a:extLst>
          </p:cNvPr>
          <p:cNvSpPr/>
          <p:nvPr/>
        </p:nvSpPr>
        <p:spPr>
          <a:xfrm>
            <a:off x="-24472" y="4437112"/>
            <a:ext cx="735696" cy="24035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: se zakulacenými rohy 18">
            <a:extLst>
              <a:ext uri="{FF2B5EF4-FFF2-40B4-BE49-F238E27FC236}">
                <a16:creationId xmlns:a16="http://schemas.microsoft.com/office/drawing/2014/main" id="{5BB614D3-CE93-4604-956E-C31F41AFCD10}"/>
              </a:ext>
            </a:extLst>
          </p:cNvPr>
          <p:cNvSpPr/>
          <p:nvPr/>
        </p:nvSpPr>
        <p:spPr>
          <a:xfrm>
            <a:off x="1547664" y="3068960"/>
            <a:ext cx="1584176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7859F328-C0C7-4F0E-ABC0-CB538F60DB8E}"/>
              </a:ext>
            </a:extLst>
          </p:cNvPr>
          <p:cNvCxnSpPr>
            <a:cxnSpLocks/>
          </p:cNvCxnSpPr>
          <p:nvPr/>
        </p:nvCxnSpPr>
        <p:spPr>
          <a:xfrm>
            <a:off x="1644271" y="1916166"/>
            <a:ext cx="0" cy="115279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14AA0D4-49A5-455A-B482-7718E6AB8248}"/>
              </a:ext>
            </a:extLst>
          </p:cNvPr>
          <p:cNvSpPr txBox="1"/>
          <p:nvPr/>
        </p:nvSpPr>
        <p:spPr>
          <a:xfrm>
            <a:off x="1032641" y="1562638"/>
            <a:ext cx="2088232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1600" dirty="0"/>
              <a:t>přidání další osoby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04238736-9272-41CD-BF79-76DCBAAD29B7}"/>
              </a:ext>
            </a:extLst>
          </p:cNvPr>
          <p:cNvSpPr txBox="1"/>
          <p:nvPr/>
        </p:nvSpPr>
        <p:spPr>
          <a:xfrm>
            <a:off x="8205427" y="2251611"/>
            <a:ext cx="720080" cy="169277"/>
          </a:xfrm>
          <a:prstGeom prst="rect">
            <a:avLst/>
          </a:prstGeom>
          <a:solidFill>
            <a:srgbClr val="2463A3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500" b="1" dirty="0">
                <a:solidFill>
                  <a:schemeClr val="bg1"/>
                </a:solidFill>
              </a:rPr>
              <a:t>CECÍLIE DATOVÁ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16528A80-19D4-499D-A02B-B30C405BABC1}"/>
              </a:ext>
            </a:extLst>
          </p:cNvPr>
          <p:cNvSpPr txBox="1"/>
          <p:nvPr/>
        </p:nvSpPr>
        <p:spPr>
          <a:xfrm>
            <a:off x="0" y="2780928"/>
            <a:ext cx="1060518" cy="215444"/>
          </a:xfrm>
          <a:prstGeom prst="rect">
            <a:avLst/>
          </a:prstGeom>
          <a:solidFill>
            <a:srgbClr val="3077B7"/>
          </a:solidFill>
        </p:spPr>
        <p:txBody>
          <a:bodyPr wrap="square" rtlCol="0">
            <a:spAutoFit/>
          </a:bodyPr>
          <a:lstStyle/>
          <a:p>
            <a:r>
              <a:rPr lang="cs-CZ" sz="800" b="1" spc="20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Cecílie Datová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C17D9277-199A-46DE-B1C8-A0CEAAE8F148}"/>
              </a:ext>
            </a:extLst>
          </p:cNvPr>
          <p:cNvSpPr txBox="1"/>
          <p:nvPr/>
        </p:nvSpPr>
        <p:spPr>
          <a:xfrm>
            <a:off x="1547664" y="3416300"/>
            <a:ext cx="1060518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cs-CZ" sz="800" spc="20" dirty="0">
                <a:solidFill>
                  <a:schemeClr val="accent4">
                    <a:lumMod val="65000"/>
                    <a:lumOff val="3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Cecílie Datová</a:t>
            </a:r>
          </a:p>
        </p:txBody>
      </p:sp>
    </p:spTree>
    <p:extLst>
      <p:ext uri="{BB962C8B-B14F-4D97-AF65-F5344CB8AC3E}">
        <p14:creationId xmlns:p14="http://schemas.microsoft.com/office/powerpoint/2010/main" val="954321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>
            <a:extLst>
              <a:ext uri="{FF2B5EF4-FFF2-40B4-BE49-F238E27FC236}">
                <a16:creationId xmlns:a16="http://schemas.microsoft.com/office/drawing/2014/main" id="{6BB56C66-64CE-4086-81ED-CF8353264B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08587"/>
            <a:ext cx="9144000" cy="417274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404664"/>
            <a:ext cx="8229600" cy="1143000"/>
          </a:xfrm>
        </p:spPr>
        <p:txBody>
          <a:bodyPr/>
          <a:lstStyle/>
          <a:p>
            <a:r>
              <a:rPr lang="cs-CZ" dirty="0"/>
              <a:t>Uvnitř datové schránky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30D98E0-5EC7-4397-A9FA-EC1F12FBBBF1}"/>
              </a:ext>
            </a:extLst>
          </p:cNvPr>
          <p:cNvSpPr txBox="1"/>
          <p:nvPr/>
        </p:nvSpPr>
        <p:spPr>
          <a:xfrm>
            <a:off x="1032641" y="1562638"/>
            <a:ext cx="2088232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1600" dirty="0"/>
              <a:t>přidání další osoby</a:t>
            </a:r>
          </a:p>
        </p:txBody>
      </p:sp>
      <p:sp>
        <p:nvSpPr>
          <p:cNvPr id="18" name="Obdélník: se zakulacenými rohy 17">
            <a:extLst>
              <a:ext uri="{FF2B5EF4-FFF2-40B4-BE49-F238E27FC236}">
                <a16:creationId xmlns:a16="http://schemas.microsoft.com/office/drawing/2014/main" id="{CBE91B5C-8C89-4D02-9250-48430E25A36F}"/>
              </a:ext>
            </a:extLst>
          </p:cNvPr>
          <p:cNvSpPr/>
          <p:nvPr/>
        </p:nvSpPr>
        <p:spPr>
          <a:xfrm>
            <a:off x="-24472" y="4437112"/>
            <a:ext cx="735696" cy="24035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: se zakulacenými rohy 18">
            <a:extLst>
              <a:ext uri="{FF2B5EF4-FFF2-40B4-BE49-F238E27FC236}">
                <a16:creationId xmlns:a16="http://schemas.microsoft.com/office/drawing/2014/main" id="{5BB614D3-CE93-4604-956E-C31F41AFCD10}"/>
              </a:ext>
            </a:extLst>
          </p:cNvPr>
          <p:cNvSpPr/>
          <p:nvPr/>
        </p:nvSpPr>
        <p:spPr>
          <a:xfrm>
            <a:off x="1547664" y="3068960"/>
            <a:ext cx="1584176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50D2604-34E2-41D6-A568-5C07A477A8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7328" y="1879457"/>
            <a:ext cx="5941144" cy="4978543"/>
          </a:xfrm>
          <a:prstGeom prst="rect">
            <a:avLst/>
          </a:prstGeom>
        </p:spPr>
      </p:pic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7859F328-C0C7-4F0E-ABC0-CB538F60DB8E}"/>
              </a:ext>
            </a:extLst>
          </p:cNvPr>
          <p:cNvCxnSpPr>
            <a:cxnSpLocks/>
          </p:cNvCxnSpPr>
          <p:nvPr/>
        </p:nvCxnSpPr>
        <p:spPr>
          <a:xfrm flipV="1">
            <a:off x="2943387" y="2953924"/>
            <a:ext cx="354972" cy="3563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7FEA4FE0-F230-406B-9F44-1B510B710223}"/>
              </a:ext>
            </a:extLst>
          </p:cNvPr>
          <p:cNvSpPr txBox="1"/>
          <p:nvPr/>
        </p:nvSpPr>
        <p:spPr>
          <a:xfrm>
            <a:off x="0" y="2780928"/>
            <a:ext cx="1060518" cy="215444"/>
          </a:xfrm>
          <a:prstGeom prst="rect">
            <a:avLst/>
          </a:prstGeom>
          <a:solidFill>
            <a:srgbClr val="3077B7"/>
          </a:solidFill>
        </p:spPr>
        <p:txBody>
          <a:bodyPr wrap="square" rtlCol="0">
            <a:spAutoFit/>
          </a:bodyPr>
          <a:lstStyle/>
          <a:p>
            <a:r>
              <a:rPr lang="cs-CZ" sz="800" b="1" spc="20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Cecílie Datová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D4346D66-9451-4BCA-9952-0E57126FCBB5}"/>
              </a:ext>
            </a:extLst>
          </p:cNvPr>
          <p:cNvSpPr txBox="1"/>
          <p:nvPr/>
        </p:nvSpPr>
        <p:spPr>
          <a:xfrm>
            <a:off x="1547664" y="3416300"/>
            <a:ext cx="1060518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cs-CZ" sz="800" spc="20" dirty="0">
                <a:solidFill>
                  <a:schemeClr val="accent4">
                    <a:lumMod val="65000"/>
                    <a:lumOff val="3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Cecílie Datová</a:t>
            </a:r>
          </a:p>
        </p:txBody>
      </p:sp>
    </p:spTree>
    <p:extLst>
      <p:ext uri="{BB962C8B-B14F-4D97-AF65-F5344CB8AC3E}">
        <p14:creationId xmlns:p14="http://schemas.microsoft.com/office/powerpoint/2010/main" val="3241724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>
            <a:extLst>
              <a:ext uri="{FF2B5EF4-FFF2-40B4-BE49-F238E27FC236}">
                <a16:creationId xmlns:a16="http://schemas.microsoft.com/office/drawing/2014/main" id="{6BB56C66-64CE-4086-81ED-CF8353264B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08587"/>
            <a:ext cx="9144000" cy="417274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404664"/>
            <a:ext cx="8229600" cy="1143000"/>
          </a:xfrm>
        </p:spPr>
        <p:txBody>
          <a:bodyPr/>
          <a:lstStyle/>
          <a:p>
            <a:r>
              <a:rPr lang="cs-CZ" dirty="0"/>
              <a:t>Uvnitř datové schránky</a:t>
            </a:r>
          </a:p>
        </p:txBody>
      </p:sp>
      <p:sp>
        <p:nvSpPr>
          <p:cNvPr id="18" name="Obdélník: se zakulacenými rohy 17">
            <a:extLst>
              <a:ext uri="{FF2B5EF4-FFF2-40B4-BE49-F238E27FC236}">
                <a16:creationId xmlns:a16="http://schemas.microsoft.com/office/drawing/2014/main" id="{CBE91B5C-8C89-4D02-9250-48430E25A36F}"/>
              </a:ext>
            </a:extLst>
          </p:cNvPr>
          <p:cNvSpPr/>
          <p:nvPr/>
        </p:nvSpPr>
        <p:spPr>
          <a:xfrm>
            <a:off x="-24472" y="4437112"/>
            <a:ext cx="735696" cy="24035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: se zakulacenými rohy 18">
            <a:extLst>
              <a:ext uri="{FF2B5EF4-FFF2-40B4-BE49-F238E27FC236}">
                <a16:creationId xmlns:a16="http://schemas.microsoft.com/office/drawing/2014/main" id="{5BB614D3-CE93-4604-956E-C31F41AFCD10}"/>
              </a:ext>
            </a:extLst>
          </p:cNvPr>
          <p:cNvSpPr/>
          <p:nvPr/>
        </p:nvSpPr>
        <p:spPr>
          <a:xfrm>
            <a:off x="1547664" y="3068960"/>
            <a:ext cx="1584176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7859F328-C0C7-4F0E-ABC0-CB538F60DB8E}"/>
              </a:ext>
            </a:extLst>
          </p:cNvPr>
          <p:cNvCxnSpPr>
            <a:cxnSpLocks/>
          </p:cNvCxnSpPr>
          <p:nvPr/>
        </p:nvCxnSpPr>
        <p:spPr>
          <a:xfrm flipV="1">
            <a:off x="2943387" y="2953924"/>
            <a:ext cx="354972" cy="3563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ázek 4">
            <a:extLst>
              <a:ext uri="{FF2B5EF4-FFF2-40B4-BE49-F238E27FC236}">
                <a16:creationId xmlns:a16="http://schemas.microsoft.com/office/drawing/2014/main" id="{01AA278E-C21D-4502-998A-CCA6F25818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0620" y="2766126"/>
            <a:ext cx="5661118" cy="3582324"/>
          </a:xfrm>
          <a:prstGeom prst="rect">
            <a:avLst/>
          </a:prstGeom>
        </p:spPr>
      </p:pic>
      <p:sp>
        <p:nvSpPr>
          <p:cNvPr id="13" name="Obdélník: se zakulacenými rohy 12">
            <a:extLst>
              <a:ext uri="{FF2B5EF4-FFF2-40B4-BE49-F238E27FC236}">
                <a16:creationId xmlns:a16="http://schemas.microsoft.com/office/drawing/2014/main" id="{232F2239-C835-49D8-ACED-659D531EDAF1}"/>
              </a:ext>
            </a:extLst>
          </p:cNvPr>
          <p:cNvSpPr/>
          <p:nvPr/>
        </p:nvSpPr>
        <p:spPr>
          <a:xfrm>
            <a:off x="3406248" y="3933056"/>
            <a:ext cx="5645489" cy="151216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30D98E0-5EC7-4397-A9FA-EC1F12FBBBF1}"/>
              </a:ext>
            </a:extLst>
          </p:cNvPr>
          <p:cNvSpPr txBox="1"/>
          <p:nvPr/>
        </p:nvSpPr>
        <p:spPr>
          <a:xfrm>
            <a:off x="5724128" y="3068960"/>
            <a:ext cx="2376264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1600" dirty="0"/>
              <a:t>tady se nastaví, jaká práva bude mít nový uživatel</a:t>
            </a:r>
          </a:p>
        </p:txBody>
      </p: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6D9FA1D6-57C0-4F95-A118-54E5A90AED47}"/>
              </a:ext>
            </a:extLst>
          </p:cNvPr>
          <p:cNvCxnSpPr>
            <a:cxnSpLocks/>
          </p:cNvCxnSpPr>
          <p:nvPr/>
        </p:nvCxnSpPr>
        <p:spPr>
          <a:xfrm flipH="1">
            <a:off x="5299114" y="3643132"/>
            <a:ext cx="378883" cy="66092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317EEDDB-663A-42AC-B973-6DD34EB5F980}"/>
              </a:ext>
            </a:extLst>
          </p:cNvPr>
          <p:cNvSpPr txBox="1"/>
          <p:nvPr/>
        </p:nvSpPr>
        <p:spPr>
          <a:xfrm>
            <a:off x="0" y="2780928"/>
            <a:ext cx="1060518" cy="215444"/>
          </a:xfrm>
          <a:prstGeom prst="rect">
            <a:avLst/>
          </a:prstGeom>
          <a:solidFill>
            <a:srgbClr val="3077B7"/>
          </a:solidFill>
        </p:spPr>
        <p:txBody>
          <a:bodyPr wrap="square" rtlCol="0">
            <a:spAutoFit/>
          </a:bodyPr>
          <a:lstStyle/>
          <a:p>
            <a:r>
              <a:rPr lang="cs-CZ" sz="800" b="1" spc="20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Cecílie Datová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3945C520-7C0B-4353-89A0-4015A9716257}"/>
              </a:ext>
            </a:extLst>
          </p:cNvPr>
          <p:cNvSpPr txBox="1"/>
          <p:nvPr/>
        </p:nvSpPr>
        <p:spPr>
          <a:xfrm>
            <a:off x="8205427" y="2251611"/>
            <a:ext cx="720080" cy="169277"/>
          </a:xfrm>
          <a:prstGeom prst="rect">
            <a:avLst/>
          </a:prstGeom>
          <a:solidFill>
            <a:srgbClr val="2463A3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500" b="1" dirty="0">
                <a:solidFill>
                  <a:schemeClr val="bg1"/>
                </a:solidFill>
              </a:rPr>
              <a:t>CECÍLIE DATOVÁ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F6D47587-99AF-420D-8AE3-A38C0E01960D}"/>
              </a:ext>
            </a:extLst>
          </p:cNvPr>
          <p:cNvSpPr txBox="1"/>
          <p:nvPr/>
        </p:nvSpPr>
        <p:spPr>
          <a:xfrm>
            <a:off x="1547664" y="3416300"/>
            <a:ext cx="1060518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cs-CZ" sz="800" spc="20" dirty="0">
                <a:solidFill>
                  <a:schemeClr val="accent4">
                    <a:lumMod val="65000"/>
                    <a:lumOff val="3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Cecílie Datová</a:t>
            </a:r>
          </a:p>
        </p:txBody>
      </p:sp>
    </p:spTree>
    <p:extLst>
      <p:ext uri="{BB962C8B-B14F-4D97-AF65-F5344CB8AC3E}">
        <p14:creationId xmlns:p14="http://schemas.microsoft.com/office/powerpoint/2010/main" val="2871310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>
            <a:extLst>
              <a:ext uri="{FF2B5EF4-FFF2-40B4-BE49-F238E27FC236}">
                <a16:creationId xmlns:a16="http://schemas.microsoft.com/office/drawing/2014/main" id="{6BB56C66-64CE-4086-81ED-CF8353264B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08587"/>
            <a:ext cx="9144000" cy="417274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404664"/>
            <a:ext cx="8229600" cy="1143000"/>
          </a:xfrm>
        </p:spPr>
        <p:txBody>
          <a:bodyPr/>
          <a:lstStyle/>
          <a:p>
            <a:r>
              <a:rPr lang="cs-CZ" dirty="0"/>
              <a:t>Uvnitř datové schránky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1AA278E-C21D-4502-998A-CCA6F25818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0620" y="2766126"/>
            <a:ext cx="5661118" cy="3582324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AF3A2B4F-4D8C-4E33-9A76-442ADA221CD0}"/>
              </a:ext>
            </a:extLst>
          </p:cNvPr>
          <p:cNvSpPr txBox="1"/>
          <p:nvPr/>
        </p:nvSpPr>
        <p:spPr>
          <a:xfrm>
            <a:off x="5273820" y="5661248"/>
            <a:ext cx="3384376" cy="64633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cs-CZ" dirty="0"/>
              <a:t>Podrobněji v </a:t>
            </a:r>
            <a:r>
              <a:rPr lang="cs-CZ" dirty="0">
                <a:hlinkClick r:id="rId5"/>
              </a:rPr>
              <a:t>oficiální nápovědě </a:t>
            </a:r>
            <a:br>
              <a:rPr lang="cs-CZ" dirty="0">
                <a:hlinkClick r:id="rId5"/>
              </a:rPr>
            </a:br>
            <a:r>
              <a:rPr lang="cs-CZ" dirty="0">
                <a:hlinkClick r:id="rId5"/>
              </a:rPr>
              <a:t>k datovým schránkám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4239384-9FD1-4377-8E7D-F130DA056E08}"/>
              </a:ext>
            </a:extLst>
          </p:cNvPr>
          <p:cNvSpPr txBox="1"/>
          <p:nvPr/>
        </p:nvSpPr>
        <p:spPr>
          <a:xfrm>
            <a:off x="8205427" y="2251611"/>
            <a:ext cx="720080" cy="169277"/>
          </a:xfrm>
          <a:prstGeom prst="rect">
            <a:avLst/>
          </a:prstGeom>
          <a:solidFill>
            <a:srgbClr val="2463A3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500" b="1" dirty="0">
                <a:solidFill>
                  <a:schemeClr val="bg1"/>
                </a:solidFill>
              </a:rPr>
              <a:t>CECÍLIE DATOVÁ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4C83047-C260-4468-9988-DE2A71BABCC3}"/>
              </a:ext>
            </a:extLst>
          </p:cNvPr>
          <p:cNvSpPr txBox="1"/>
          <p:nvPr/>
        </p:nvSpPr>
        <p:spPr>
          <a:xfrm>
            <a:off x="0" y="2780928"/>
            <a:ext cx="1060518" cy="215444"/>
          </a:xfrm>
          <a:prstGeom prst="rect">
            <a:avLst/>
          </a:prstGeom>
          <a:solidFill>
            <a:srgbClr val="3077B7"/>
          </a:solidFill>
        </p:spPr>
        <p:txBody>
          <a:bodyPr wrap="square" rtlCol="0">
            <a:spAutoFit/>
          </a:bodyPr>
          <a:lstStyle/>
          <a:p>
            <a:r>
              <a:rPr lang="cs-CZ" sz="800" b="1" spc="20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Cecílie Datová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AFAFDBF-7591-4067-A9AF-0347F142EC33}"/>
              </a:ext>
            </a:extLst>
          </p:cNvPr>
          <p:cNvSpPr txBox="1"/>
          <p:nvPr/>
        </p:nvSpPr>
        <p:spPr>
          <a:xfrm>
            <a:off x="1547664" y="3416300"/>
            <a:ext cx="1060518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cs-CZ" sz="800" spc="20" dirty="0">
                <a:solidFill>
                  <a:schemeClr val="accent4">
                    <a:lumMod val="65000"/>
                    <a:lumOff val="3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Cecílie Datová</a:t>
            </a:r>
          </a:p>
        </p:txBody>
      </p:sp>
    </p:spTree>
    <p:extLst>
      <p:ext uri="{BB962C8B-B14F-4D97-AF65-F5344CB8AC3E}">
        <p14:creationId xmlns:p14="http://schemas.microsoft.com/office/powerpoint/2010/main" val="20494905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DE3851E0-0F97-466F-914B-3A77779DBB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7110" y="1709069"/>
            <a:ext cx="8286808" cy="42402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Více informací najdete na uvedených stránkách:</a:t>
            </a:r>
          </a:p>
          <a:p>
            <a:pPr marL="457200" lvl="1" indent="0">
              <a:buNone/>
            </a:pPr>
            <a:r>
              <a:rPr lang="cs-CZ" sz="2400" dirty="0">
                <a:hlinkClick r:id="rId3"/>
              </a:rPr>
              <a:t>https://www.datoveschranky.info/</a:t>
            </a:r>
            <a:endParaRPr lang="cs-CZ" sz="2400" dirty="0"/>
          </a:p>
          <a:p>
            <a:pPr marL="457200" lvl="1" indent="0">
              <a:buNone/>
            </a:pPr>
            <a:endParaRPr lang="cs-CZ" sz="2400" dirty="0">
              <a:hlinkClick r:id="rId4"/>
            </a:endParaRPr>
          </a:p>
          <a:p>
            <a:pPr marL="457200" lvl="1" indent="0">
              <a:buNone/>
            </a:pPr>
            <a:r>
              <a:rPr lang="cs-CZ" sz="2400" dirty="0">
                <a:hlinkClick r:id="rId4"/>
              </a:rPr>
              <a:t>https://www.mojedatovaschranka.cz</a:t>
            </a:r>
            <a:endParaRPr lang="cs-CZ" sz="2400" dirty="0"/>
          </a:p>
          <a:p>
            <a:pPr marL="0" indent="0">
              <a:buNone/>
            </a:pPr>
            <a:endParaRPr lang="cs-CZ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Oficiální </a:t>
            </a:r>
            <a:r>
              <a:rPr lang="cs-CZ" dirty="0">
                <a:hlinkClick r:id="rId5"/>
              </a:rPr>
              <a:t>nápověda</a:t>
            </a:r>
            <a:r>
              <a:rPr lang="cs-CZ" dirty="0"/>
              <a:t> k datové schránce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Oficiální </a:t>
            </a:r>
            <a:r>
              <a:rPr lang="cs-CZ" dirty="0">
                <a:hlinkClick r:id="rId6"/>
              </a:rPr>
              <a:t>videa</a:t>
            </a:r>
            <a:r>
              <a:rPr lang="cs-CZ" dirty="0"/>
              <a:t> a </a:t>
            </a:r>
            <a:r>
              <a:rPr lang="cs-CZ" dirty="0">
                <a:hlinkClick r:id="rId7"/>
              </a:rPr>
              <a:t>návody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2372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404664"/>
            <a:ext cx="8229600" cy="1143000"/>
          </a:xfrm>
        </p:spPr>
        <p:txBody>
          <a:bodyPr/>
          <a:lstStyle/>
          <a:p>
            <a:r>
              <a:rPr lang="cs-CZ" dirty="0"/>
              <a:t>Datové schránky - web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7110" y="1349029"/>
            <a:ext cx="8286808" cy="4240211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>
                <a:hlinkClick r:id="rId3"/>
              </a:rPr>
              <a:t>https://www.datoveschranky.info/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1B63CDE-00EC-4229-AB96-71CB782F94C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-1" b="38147"/>
          <a:stretch/>
        </p:blipFill>
        <p:spPr>
          <a:xfrm>
            <a:off x="297035" y="1916833"/>
            <a:ext cx="8503836" cy="345638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404664"/>
            <a:ext cx="8229600" cy="1143000"/>
          </a:xfrm>
        </p:spPr>
        <p:txBody>
          <a:bodyPr/>
          <a:lstStyle/>
          <a:p>
            <a:r>
              <a:rPr lang="cs-CZ" dirty="0"/>
              <a:t>Datové schránky - web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7110" y="1349029"/>
            <a:ext cx="8286808" cy="4240211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>
                <a:hlinkClick r:id="rId3"/>
              </a:rPr>
              <a:t>https://www.datoveschranky.info/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1B63CDE-00EC-4229-AB96-71CB782F94C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-1" b="38147"/>
          <a:stretch/>
        </p:blipFill>
        <p:spPr>
          <a:xfrm>
            <a:off x="297035" y="1916833"/>
            <a:ext cx="8503836" cy="3456383"/>
          </a:xfrm>
          <a:prstGeom prst="rect">
            <a:avLst/>
          </a:prstGeom>
        </p:spPr>
      </p:pic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1D4054A7-1B62-4D8A-9C36-B185AF23F615}"/>
              </a:ext>
            </a:extLst>
          </p:cNvPr>
          <p:cNvSpPr/>
          <p:nvPr/>
        </p:nvSpPr>
        <p:spPr>
          <a:xfrm>
            <a:off x="2699792" y="3789040"/>
            <a:ext cx="1512168" cy="5040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30D98E0-5EC7-4397-A9FA-EC1F12FBBBF1}"/>
              </a:ext>
            </a:extLst>
          </p:cNvPr>
          <p:cNvSpPr txBox="1"/>
          <p:nvPr/>
        </p:nvSpPr>
        <p:spPr>
          <a:xfrm>
            <a:off x="755576" y="4677974"/>
            <a:ext cx="1872208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1600" dirty="0"/>
              <a:t>informace ke </a:t>
            </a:r>
            <a:r>
              <a:rPr lang="cs-CZ" sz="1600" b="1" dirty="0"/>
              <a:t>zřízení nové datové schránky</a:t>
            </a: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B58E9DBE-D2FA-41B4-B426-F1180BD0D2A3}"/>
              </a:ext>
            </a:extLst>
          </p:cNvPr>
          <p:cNvCxnSpPr>
            <a:cxnSpLocks/>
          </p:cNvCxnSpPr>
          <p:nvPr/>
        </p:nvCxnSpPr>
        <p:spPr>
          <a:xfrm flipV="1">
            <a:off x="2483768" y="4349722"/>
            <a:ext cx="288032" cy="31254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B0FF711-B4D4-4563-95DE-C93E63B125CB}"/>
              </a:ext>
            </a:extLst>
          </p:cNvPr>
          <p:cNvSpPr txBox="1"/>
          <p:nvPr/>
        </p:nvSpPr>
        <p:spPr>
          <a:xfrm>
            <a:off x="4066571" y="5716839"/>
            <a:ext cx="4032448" cy="36933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cs-CZ" dirty="0">
                <a:hlinkClick r:id="rId5"/>
              </a:rPr>
              <a:t>VIDEO: Jak založit datovou schránku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9040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404664"/>
            <a:ext cx="8229600" cy="1143000"/>
          </a:xfrm>
        </p:spPr>
        <p:txBody>
          <a:bodyPr/>
          <a:lstStyle/>
          <a:p>
            <a:r>
              <a:rPr lang="cs-CZ" dirty="0"/>
              <a:t>Datové schránky - web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7110" y="1349029"/>
            <a:ext cx="8286808" cy="4240211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>
                <a:hlinkClick r:id="rId3"/>
              </a:rPr>
              <a:t>https://www.datoveschranky.info/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1B63CDE-00EC-4229-AB96-71CB782F94C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-1" b="38147"/>
          <a:stretch/>
        </p:blipFill>
        <p:spPr>
          <a:xfrm>
            <a:off x="297035" y="1916833"/>
            <a:ext cx="8503836" cy="3456383"/>
          </a:xfrm>
          <a:prstGeom prst="rect">
            <a:avLst/>
          </a:prstGeom>
        </p:spPr>
      </p:pic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B9CB83F4-B380-48F1-AE62-5A3ED0D8F392}"/>
              </a:ext>
            </a:extLst>
          </p:cNvPr>
          <p:cNvSpPr/>
          <p:nvPr/>
        </p:nvSpPr>
        <p:spPr>
          <a:xfrm>
            <a:off x="1619672" y="2844906"/>
            <a:ext cx="1584176" cy="44007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31893A5-8334-4D12-A50E-02BF3EBEA5EC}"/>
              </a:ext>
            </a:extLst>
          </p:cNvPr>
          <p:cNvSpPr txBox="1"/>
          <p:nvPr/>
        </p:nvSpPr>
        <p:spPr>
          <a:xfrm>
            <a:off x="1607014" y="3852788"/>
            <a:ext cx="1440160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1600" dirty="0"/>
              <a:t>informace </a:t>
            </a:r>
            <a:br>
              <a:rPr lang="cs-CZ" sz="1600" dirty="0"/>
            </a:br>
            <a:r>
              <a:rPr lang="cs-CZ" sz="1600" b="1" dirty="0"/>
              <a:t>o datových schránkách</a:t>
            </a:r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D2153112-6241-4CC9-92A9-75BE9882D493}"/>
              </a:ext>
            </a:extLst>
          </p:cNvPr>
          <p:cNvCxnSpPr>
            <a:cxnSpLocks/>
          </p:cNvCxnSpPr>
          <p:nvPr/>
        </p:nvCxnSpPr>
        <p:spPr>
          <a:xfrm flipV="1">
            <a:off x="2123728" y="3312212"/>
            <a:ext cx="0" cy="47682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8889104-3E07-49BD-9542-FE8A191B09C7}"/>
              </a:ext>
            </a:extLst>
          </p:cNvPr>
          <p:cNvSpPr txBox="1"/>
          <p:nvPr/>
        </p:nvSpPr>
        <p:spPr>
          <a:xfrm>
            <a:off x="4211960" y="5787712"/>
            <a:ext cx="4032448" cy="36933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cs-CZ" dirty="0">
                <a:hlinkClick r:id="rId5"/>
              </a:rPr>
              <a:t>VIDEO: Práce s datovou schránkou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074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404664"/>
            <a:ext cx="8229600" cy="1143000"/>
          </a:xfrm>
        </p:spPr>
        <p:txBody>
          <a:bodyPr/>
          <a:lstStyle/>
          <a:p>
            <a:r>
              <a:rPr lang="cs-CZ" dirty="0"/>
              <a:t>Datové schránky - web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7110" y="1349029"/>
            <a:ext cx="8286808" cy="4240211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>
                <a:hlinkClick r:id="rId3"/>
              </a:rPr>
              <a:t>https://www.datoveschranky.info/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1B63CDE-00EC-4229-AB96-71CB782F94C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-1" b="38147"/>
          <a:stretch/>
        </p:blipFill>
        <p:spPr>
          <a:xfrm>
            <a:off x="297035" y="1916833"/>
            <a:ext cx="8503836" cy="3456383"/>
          </a:xfrm>
          <a:prstGeom prst="rect">
            <a:avLst/>
          </a:prstGeom>
        </p:spPr>
      </p:pic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B9CB83F4-B380-48F1-AE62-5A3ED0D8F392}"/>
              </a:ext>
            </a:extLst>
          </p:cNvPr>
          <p:cNvSpPr/>
          <p:nvPr/>
        </p:nvSpPr>
        <p:spPr>
          <a:xfrm>
            <a:off x="3347864" y="2844906"/>
            <a:ext cx="1224136" cy="44007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A8CC077-C768-41E7-B7CC-096D03BDAE35}"/>
              </a:ext>
            </a:extLst>
          </p:cNvPr>
          <p:cNvSpPr txBox="1"/>
          <p:nvPr/>
        </p:nvSpPr>
        <p:spPr>
          <a:xfrm>
            <a:off x="755576" y="3573016"/>
            <a:ext cx="2304256" cy="10772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1600" dirty="0"/>
              <a:t>mimo jiné také  informace o různých </a:t>
            </a:r>
            <a:r>
              <a:rPr lang="cs-CZ" sz="1600" b="1" dirty="0"/>
              <a:t>přihlašovacích metodách</a:t>
            </a:r>
            <a:r>
              <a:rPr lang="cs-CZ" sz="1600" dirty="0"/>
              <a:t> k DS</a:t>
            </a:r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9CCBE0C1-08EB-47ED-B21C-413BE7247B1E}"/>
              </a:ext>
            </a:extLst>
          </p:cNvPr>
          <p:cNvCxnSpPr>
            <a:cxnSpLocks/>
          </p:cNvCxnSpPr>
          <p:nvPr/>
        </p:nvCxnSpPr>
        <p:spPr>
          <a:xfrm flipV="1">
            <a:off x="2712450" y="3291526"/>
            <a:ext cx="635414" cy="28149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4303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404664"/>
            <a:ext cx="8229600" cy="1143000"/>
          </a:xfrm>
        </p:spPr>
        <p:txBody>
          <a:bodyPr/>
          <a:lstStyle/>
          <a:p>
            <a:r>
              <a:rPr lang="cs-CZ" dirty="0"/>
              <a:t>Datové schránky - web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7110" y="1349029"/>
            <a:ext cx="8286808" cy="4240211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>
                <a:hlinkClick r:id="rId3"/>
              </a:rPr>
              <a:t>https://www.datoveschranky.info/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1B63CDE-00EC-4229-AB96-71CB782F94C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-1" b="38147"/>
          <a:stretch/>
        </p:blipFill>
        <p:spPr>
          <a:xfrm>
            <a:off x="297035" y="1916833"/>
            <a:ext cx="8503836" cy="3456383"/>
          </a:xfrm>
          <a:prstGeom prst="rect">
            <a:avLst/>
          </a:prstGeom>
        </p:spPr>
      </p:pic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B9CB83F4-B380-48F1-AE62-5A3ED0D8F392}"/>
              </a:ext>
            </a:extLst>
          </p:cNvPr>
          <p:cNvSpPr/>
          <p:nvPr/>
        </p:nvSpPr>
        <p:spPr>
          <a:xfrm>
            <a:off x="3347864" y="2844906"/>
            <a:ext cx="1224136" cy="44007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0FF2EBA-C894-4A9D-A850-32C2BAB59F3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4300" b="27190"/>
          <a:stretch/>
        </p:blipFill>
        <p:spPr>
          <a:xfrm>
            <a:off x="537110" y="3377069"/>
            <a:ext cx="7492545" cy="3364300"/>
          </a:xfrm>
          <a:prstGeom prst="rect">
            <a:avLst/>
          </a:prstGeom>
        </p:spPr>
      </p:pic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D2153112-6241-4CC9-92A9-75BE9882D493}"/>
              </a:ext>
            </a:extLst>
          </p:cNvPr>
          <p:cNvCxnSpPr>
            <a:cxnSpLocks/>
          </p:cNvCxnSpPr>
          <p:nvPr/>
        </p:nvCxnSpPr>
        <p:spPr>
          <a:xfrm flipH="1">
            <a:off x="1835698" y="3284984"/>
            <a:ext cx="1512166" cy="287206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bdélník: se zakulacenými rohy 16">
            <a:extLst>
              <a:ext uri="{FF2B5EF4-FFF2-40B4-BE49-F238E27FC236}">
                <a16:creationId xmlns:a16="http://schemas.microsoft.com/office/drawing/2014/main" id="{A9EDAFAA-E098-4799-A904-EA3A1EDB3BA9}"/>
              </a:ext>
            </a:extLst>
          </p:cNvPr>
          <p:cNvSpPr/>
          <p:nvPr/>
        </p:nvSpPr>
        <p:spPr>
          <a:xfrm>
            <a:off x="647208" y="6249129"/>
            <a:ext cx="1224136" cy="28447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1438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404664"/>
            <a:ext cx="8229600" cy="1143000"/>
          </a:xfrm>
        </p:spPr>
        <p:txBody>
          <a:bodyPr/>
          <a:lstStyle/>
          <a:p>
            <a:r>
              <a:rPr lang="cs-CZ" dirty="0"/>
              <a:t>Datové schránky - web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7110" y="1349029"/>
            <a:ext cx="8286808" cy="4240211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>
                <a:hlinkClick r:id="rId3"/>
              </a:rPr>
              <a:t>https://www.datoveschranky.info/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1B63CDE-00EC-4229-AB96-71CB782F94C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-1" b="38147"/>
          <a:stretch/>
        </p:blipFill>
        <p:spPr>
          <a:xfrm>
            <a:off x="297035" y="1916833"/>
            <a:ext cx="8503836" cy="3456383"/>
          </a:xfrm>
          <a:prstGeom prst="rect">
            <a:avLst/>
          </a:prstGeom>
        </p:spPr>
      </p:pic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1D4054A7-1B62-4D8A-9C36-B185AF23F615}"/>
              </a:ext>
            </a:extLst>
          </p:cNvPr>
          <p:cNvSpPr/>
          <p:nvPr/>
        </p:nvSpPr>
        <p:spPr>
          <a:xfrm>
            <a:off x="7020271" y="1988840"/>
            <a:ext cx="1780599" cy="5040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30D98E0-5EC7-4397-A9FA-EC1F12FBBBF1}"/>
              </a:ext>
            </a:extLst>
          </p:cNvPr>
          <p:cNvSpPr txBox="1"/>
          <p:nvPr/>
        </p:nvSpPr>
        <p:spPr>
          <a:xfrm>
            <a:off x="4427984" y="2636912"/>
            <a:ext cx="4032448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1600" b="1" dirty="0"/>
              <a:t>přihlášení</a:t>
            </a:r>
            <a:r>
              <a:rPr lang="cs-CZ" sz="1600" dirty="0"/>
              <a:t> k datové schránce </a:t>
            </a:r>
            <a:br>
              <a:rPr lang="cs-CZ" sz="1600" dirty="0"/>
            </a:br>
            <a:endParaRPr lang="cs-CZ" sz="1600" dirty="0"/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B58E9DBE-D2FA-41B4-B426-F1180BD0D2A3}"/>
              </a:ext>
            </a:extLst>
          </p:cNvPr>
          <p:cNvCxnSpPr>
            <a:cxnSpLocks/>
          </p:cNvCxnSpPr>
          <p:nvPr/>
        </p:nvCxnSpPr>
        <p:spPr>
          <a:xfrm flipV="1">
            <a:off x="6300192" y="2285020"/>
            <a:ext cx="720079" cy="30601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4315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404664"/>
            <a:ext cx="8229600" cy="1143000"/>
          </a:xfrm>
        </p:spPr>
        <p:txBody>
          <a:bodyPr/>
          <a:lstStyle/>
          <a:p>
            <a:r>
              <a:rPr lang="cs-CZ" dirty="0"/>
              <a:t>Datové schránky - web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7110" y="1349029"/>
            <a:ext cx="8286808" cy="4240211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>
                <a:hlinkClick r:id="rId3"/>
              </a:rPr>
              <a:t>https://www.datoveschranky.info/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1B63CDE-00EC-4229-AB96-71CB782F94C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3663"/>
          <a:stretch/>
        </p:blipFill>
        <p:spPr>
          <a:xfrm>
            <a:off x="297035" y="1916833"/>
            <a:ext cx="8503836" cy="4824536"/>
          </a:xfrm>
          <a:prstGeom prst="rect">
            <a:avLst/>
          </a:prstGeom>
        </p:spPr>
      </p:pic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1D4054A7-1B62-4D8A-9C36-B185AF23F615}"/>
              </a:ext>
            </a:extLst>
          </p:cNvPr>
          <p:cNvSpPr/>
          <p:nvPr/>
        </p:nvSpPr>
        <p:spPr>
          <a:xfrm>
            <a:off x="7020271" y="1988840"/>
            <a:ext cx="1780599" cy="5040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30D98E0-5EC7-4397-A9FA-EC1F12FBBBF1}"/>
              </a:ext>
            </a:extLst>
          </p:cNvPr>
          <p:cNvSpPr txBox="1"/>
          <p:nvPr/>
        </p:nvSpPr>
        <p:spPr>
          <a:xfrm>
            <a:off x="4427984" y="2636912"/>
            <a:ext cx="4032448" cy="132343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1600" b="1" dirty="0"/>
              <a:t>přihlášení</a:t>
            </a:r>
            <a:r>
              <a:rPr lang="cs-CZ" sz="1600" dirty="0"/>
              <a:t> k datové schránce </a:t>
            </a:r>
            <a:br>
              <a:rPr lang="cs-CZ" sz="1600" dirty="0"/>
            </a:br>
            <a:r>
              <a:rPr lang="cs-CZ" sz="1600" dirty="0"/>
              <a:t>–&gt; přechod na web </a:t>
            </a:r>
            <a:r>
              <a:rPr lang="cs-CZ" sz="1600" dirty="0">
                <a:hlinkClick r:id="rId5"/>
              </a:rPr>
              <a:t>https://www.mojedatovaschranka.cz</a:t>
            </a:r>
            <a:endParaRPr lang="cs-CZ" sz="1600" dirty="0"/>
          </a:p>
          <a:p>
            <a:endParaRPr lang="cs-CZ" sz="1600" dirty="0"/>
          </a:p>
          <a:p>
            <a:endParaRPr lang="cs-CZ" sz="160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B1C76126-EC0D-4315-A827-3CDDF1F591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5694" y="3582859"/>
            <a:ext cx="8715404" cy="3247190"/>
          </a:xfrm>
          <a:prstGeom prst="rect">
            <a:avLst/>
          </a:prstGeom>
          <a:ln w="15875">
            <a:solidFill>
              <a:srgbClr val="FF0000"/>
            </a:solidFill>
          </a:ln>
        </p:spPr>
      </p:pic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B58E9DBE-D2FA-41B4-B426-F1180BD0D2A3}"/>
              </a:ext>
            </a:extLst>
          </p:cNvPr>
          <p:cNvCxnSpPr>
            <a:cxnSpLocks/>
          </p:cNvCxnSpPr>
          <p:nvPr/>
        </p:nvCxnSpPr>
        <p:spPr>
          <a:xfrm>
            <a:off x="6572879" y="3645356"/>
            <a:ext cx="519401" cy="71974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9454779D-AFE4-4F41-8F3B-79AC4A8CEFF6}"/>
              </a:ext>
            </a:extLst>
          </p:cNvPr>
          <p:cNvSpPr/>
          <p:nvPr/>
        </p:nvSpPr>
        <p:spPr>
          <a:xfrm>
            <a:off x="7092280" y="4340776"/>
            <a:ext cx="1708590" cy="14644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70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404664"/>
            <a:ext cx="8229600" cy="1143000"/>
          </a:xfrm>
        </p:spPr>
        <p:txBody>
          <a:bodyPr/>
          <a:lstStyle/>
          <a:p>
            <a:r>
              <a:rPr lang="cs-CZ" dirty="0"/>
              <a:t>Uvnitř datové schránky</a:t>
            </a: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1D4054A7-1B62-4D8A-9C36-B185AF23F615}"/>
              </a:ext>
            </a:extLst>
          </p:cNvPr>
          <p:cNvSpPr/>
          <p:nvPr/>
        </p:nvSpPr>
        <p:spPr>
          <a:xfrm>
            <a:off x="6851567" y="3299044"/>
            <a:ext cx="1780599" cy="5040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B58E9DBE-D2FA-41B4-B426-F1180BD0D2A3}"/>
              </a:ext>
            </a:extLst>
          </p:cNvPr>
          <p:cNvCxnSpPr>
            <a:cxnSpLocks/>
          </p:cNvCxnSpPr>
          <p:nvPr/>
        </p:nvCxnSpPr>
        <p:spPr>
          <a:xfrm>
            <a:off x="6572879" y="3645356"/>
            <a:ext cx="519401" cy="71974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Obrázek 14">
            <a:extLst>
              <a:ext uri="{FF2B5EF4-FFF2-40B4-BE49-F238E27FC236}">
                <a16:creationId xmlns:a16="http://schemas.microsoft.com/office/drawing/2014/main" id="{A65B52B3-EA22-4DBC-8F4D-99D9C462D5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22533"/>
            <a:ext cx="9144000" cy="2412933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1A496475-CDB7-46A1-96DF-3BFA44CA386F}"/>
              </a:ext>
            </a:extLst>
          </p:cNvPr>
          <p:cNvSpPr txBox="1"/>
          <p:nvPr/>
        </p:nvSpPr>
        <p:spPr>
          <a:xfrm>
            <a:off x="8244408" y="2250921"/>
            <a:ext cx="720080" cy="169277"/>
          </a:xfrm>
          <a:prstGeom prst="rect">
            <a:avLst/>
          </a:prstGeom>
          <a:solidFill>
            <a:srgbClr val="2463A3"/>
          </a:solidFill>
        </p:spPr>
        <p:txBody>
          <a:bodyPr wrap="square" rtlCol="0">
            <a:spAutoFit/>
          </a:bodyPr>
          <a:lstStyle/>
          <a:p>
            <a:r>
              <a:rPr lang="cs-CZ" sz="500" b="1" dirty="0">
                <a:solidFill>
                  <a:schemeClr val="bg1"/>
                </a:solidFill>
              </a:rPr>
              <a:t>CECÍLIE DATOVÁ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F360CFD-DDD6-467D-ADBA-441F1157E936}"/>
              </a:ext>
            </a:extLst>
          </p:cNvPr>
          <p:cNvSpPr txBox="1"/>
          <p:nvPr/>
        </p:nvSpPr>
        <p:spPr>
          <a:xfrm>
            <a:off x="35496" y="2780928"/>
            <a:ext cx="1060518" cy="215444"/>
          </a:xfrm>
          <a:prstGeom prst="rect">
            <a:avLst/>
          </a:prstGeom>
          <a:solidFill>
            <a:srgbClr val="3077B7"/>
          </a:solidFill>
        </p:spPr>
        <p:txBody>
          <a:bodyPr wrap="square" rtlCol="0">
            <a:spAutoFit/>
          </a:bodyPr>
          <a:lstStyle/>
          <a:p>
            <a:r>
              <a:rPr lang="cs-CZ" sz="800" b="1" spc="20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Cecílie Datová</a:t>
            </a:r>
          </a:p>
        </p:txBody>
      </p:sp>
    </p:spTree>
    <p:extLst>
      <p:ext uri="{BB962C8B-B14F-4D97-AF65-F5344CB8AC3E}">
        <p14:creationId xmlns:p14="http://schemas.microsoft.com/office/powerpoint/2010/main" val="1689943504"/>
      </p:ext>
    </p:extLst>
  </p:cSld>
  <p:clrMapOvr>
    <a:masterClrMapping/>
  </p:clrMapOvr>
</p:sld>
</file>

<file path=ppt/theme/theme1.xml><?xml version="1.0" encoding="utf-8"?>
<a:theme xmlns:a="http://schemas.openxmlformats.org/drawingml/2006/main" name="Šablona prezentace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6FB4198A409984995FC185CEE81A2D1" ma:contentTypeVersion="140" ma:contentTypeDescription="Vytvoří nový dokument" ma:contentTypeScope="" ma:versionID="070c7ec94982a677803a873c6236f5f2">
  <xsd:schema xmlns:xsd="http://www.w3.org/2001/XMLSchema" xmlns:xs="http://www.w3.org/2001/XMLSchema" xmlns:p="http://schemas.microsoft.com/office/2006/metadata/properties" xmlns:ns2="93a90320-fbc1-4325-a8dd-f0cbba08a9d8" xmlns:ns3="e0664690-cec3-4cfd-8510-0e44fdf573f3" targetNamespace="http://schemas.microsoft.com/office/2006/metadata/properties" ma:root="true" ma:fieldsID="7af4a30e42d7a176f5bb9b263e077d4f" ns2:_="" ns3:_="">
    <xsd:import namespace="93a90320-fbc1-4325-a8dd-f0cbba08a9d8"/>
    <xsd:import namespace="e0664690-cec3-4cfd-8510-0e44fdf573f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a90320-fbc1-4325-a8dd-f0cbba08a9d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664690-cec3-4cfd-8510-0e44fdf573f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list="UserInfo" ma:SearchPeopleOnly="false" ma:internalName="SharedWithUsers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>
  <documentManagement>
    <_dlc_DocIdUrl xmlns="93a90320-fbc1-4325-a8dd-f0cbba08a9d8">
      <Url>https://intranet.mmhk.cz/odbory/kp/lm/_layouts/DocIdRedir.aspx?ID=DN6A7ZFDTPKM-25-334</Url>
      <Description>DN6A7ZFDTPKM-25-334</Description>
    </_dlc_DocIdUrl>
    <_dlc_DocId xmlns="93a90320-fbc1-4325-a8dd-f0cbba08a9d8">DN6A7ZFDTPKM-25-334</_dlc_DocId>
    <SharedWithUsers xmlns="e0664690-cec3-4cfd-8510-0e44fdf573f3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C0897B0-2A1D-4D22-AC41-B74392D3513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558B4F-5D54-466E-82C4-635F80E460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a90320-fbc1-4325-a8dd-f0cbba08a9d8"/>
    <ds:schemaRef ds:uri="e0664690-cec3-4cfd-8510-0e44fdf573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E6D5624-D51B-4AA2-8850-218DD10581CF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97DA4550-3F9A-4742-A839-79F1B1716298}">
  <ds:schemaRefs>
    <ds:schemaRef ds:uri="http://schemas.microsoft.com/office/2006/metadata/properties"/>
    <ds:schemaRef ds:uri="93a90320-fbc1-4325-a8dd-f0cbba08a9d8"/>
    <ds:schemaRef ds:uri="e0664690-cec3-4cfd-8510-0e44fdf573f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DOTIS_návod_datova_schranka</Template>
  <TotalTime>538</TotalTime>
  <Words>401</Words>
  <Application>Microsoft Office PowerPoint</Application>
  <PresentationFormat>Předvádění na obrazovce (4:3)</PresentationFormat>
  <Paragraphs>103</Paragraphs>
  <Slides>18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Arial</vt:lpstr>
      <vt:lpstr>Verdana</vt:lpstr>
      <vt:lpstr>Šablona prezentace</vt:lpstr>
      <vt:lpstr>Jak na datovou schránku</vt:lpstr>
      <vt:lpstr>Datové schránky - web</vt:lpstr>
      <vt:lpstr>Datové schránky - web</vt:lpstr>
      <vt:lpstr>Datové schránky - web</vt:lpstr>
      <vt:lpstr>Datové schránky - web</vt:lpstr>
      <vt:lpstr>Datové schránky - web</vt:lpstr>
      <vt:lpstr>Datové schránky - web</vt:lpstr>
      <vt:lpstr>Datové schránky - web</vt:lpstr>
      <vt:lpstr>Uvnitř datové schránky</vt:lpstr>
      <vt:lpstr>Uvnitř datové schránky</vt:lpstr>
      <vt:lpstr>Uvnitř datové schránky</vt:lpstr>
      <vt:lpstr>Uvnitř datové schránky</vt:lpstr>
      <vt:lpstr>Uvnitř datové schránky</vt:lpstr>
      <vt:lpstr>Uvnitř datové schránky</vt:lpstr>
      <vt:lpstr>Uvnitř datové schránky</vt:lpstr>
      <vt:lpstr>Uvnitř datové schránky</vt:lpstr>
      <vt:lpstr>Uvnitř datové schránky</vt:lpstr>
      <vt:lpstr>Prezentace aplikace PowerPoint</vt:lpstr>
    </vt:vector>
  </TitlesOfParts>
  <Company>mmhk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s datovou  schránkou</dc:title>
  <dc:creator>Němcová Jana Ing. Mgr.</dc:creator>
  <cp:lastModifiedBy>Němcová Jana Ing. Mgr.</cp:lastModifiedBy>
  <cp:revision>1</cp:revision>
  <dcterms:created xsi:type="dcterms:W3CDTF">2022-09-20T10:57:41Z</dcterms:created>
  <dcterms:modified xsi:type="dcterms:W3CDTF">2022-10-12T10:16:11Z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0x01010066FB4198A409984995FC185CEE81A2D1</vt:lpwstr>
  </property>
  <property fmtid="{D5CDD505-2E9C-101B-9397-08002B2CF9AE}" pid="3" name="_dlc_DocIdItemGuid">
    <vt:lpwstr>fb5eebf5-4d2b-4393-94d4-bb43dc875c29</vt:lpwstr>
  </property>
  <property fmtid="{D5CDD505-2E9C-101B-9397-08002B2CF9AE}" pid="4" name="Order">
    <vt:r8>33400</vt:r8>
  </property>
</Properties>
</file>